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3" r:id="rId6"/>
    <p:sldId id="274" r:id="rId7"/>
    <p:sldId id="258" r:id="rId8"/>
    <p:sldId id="262" r:id="rId9"/>
    <p:sldId id="275" r:id="rId10"/>
    <p:sldId id="264" r:id="rId11"/>
    <p:sldId id="276" r:id="rId12"/>
    <p:sldId id="297" r:id="rId13"/>
    <p:sldId id="266" r:id="rId14"/>
    <p:sldId id="286" r:id="rId15"/>
    <p:sldId id="268" r:id="rId16"/>
    <p:sldId id="295" r:id="rId17"/>
    <p:sldId id="296" r:id="rId18"/>
    <p:sldId id="270" r:id="rId19"/>
    <p:sldId id="298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64067-A9D0-49C9-B4A4-D31F256C3D70}" v="410" dt="2026-03-05T14:17:45.879"/>
    <p1510:client id="{E4BC781D-2AD6-45CB-BD16-670D43A33150}" v="550" dt="2026-03-04T14:54:06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12BD4-913F-42F1-B094-9648D09B3C00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F57082B-98FA-4AD2-9B4A-6CD08FF5B138}">
      <dgm:prSet/>
      <dgm:spPr/>
      <dgm:t>
        <a:bodyPr/>
        <a:lstStyle/>
        <a:p>
          <a:r>
            <a:rPr lang="nb-NO"/>
            <a:t>Økt lærertetthet </a:t>
          </a:r>
          <a:endParaRPr lang="en-US"/>
        </a:p>
      </dgm:t>
    </dgm:pt>
    <dgm:pt modelId="{D5F34820-FF4C-40FA-8CD2-81B0F06C5C9C}" type="parTrans" cxnId="{2432D1AC-1C73-4F46-A108-CF2A4E337903}">
      <dgm:prSet/>
      <dgm:spPr/>
      <dgm:t>
        <a:bodyPr/>
        <a:lstStyle/>
        <a:p>
          <a:endParaRPr lang="en-US"/>
        </a:p>
      </dgm:t>
    </dgm:pt>
    <dgm:pt modelId="{073E5BA7-116D-434E-99F9-05B91B3EEAFF}" type="sibTrans" cxnId="{2432D1AC-1C73-4F46-A108-CF2A4E337903}">
      <dgm:prSet/>
      <dgm:spPr/>
      <dgm:t>
        <a:bodyPr/>
        <a:lstStyle/>
        <a:p>
          <a:endParaRPr lang="en-US"/>
        </a:p>
      </dgm:t>
    </dgm:pt>
    <dgm:pt modelId="{F01131AA-B31E-4CB7-A23E-EF0F6B1CC524}">
      <dgm:prSet/>
      <dgm:spPr/>
      <dgm:t>
        <a:bodyPr/>
        <a:lstStyle/>
        <a:p>
          <a:pPr rtl="0"/>
          <a:r>
            <a:rPr lang="nb-NO">
              <a:latin typeface="Aptos Display" panose="02110004020202020204"/>
            </a:rPr>
            <a:t>Mindre klasser</a:t>
          </a:r>
          <a:endParaRPr lang="en-US"/>
        </a:p>
      </dgm:t>
    </dgm:pt>
    <dgm:pt modelId="{B1EC5773-0758-43BF-A304-8E8538ED5BFE}" type="parTrans" cxnId="{37C17AB5-0F36-491E-AD98-6EFA612E5003}">
      <dgm:prSet/>
      <dgm:spPr/>
      <dgm:t>
        <a:bodyPr/>
        <a:lstStyle/>
        <a:p>
          <a:endParaRPr lang="en-US"/>
        </a:p>
      </dgm:t>
    </dgm:pt>
    <dgm:pt modelId="{7920AF96-A637-4AE5-8841-20615F863EC7}" type="sibTrans" cxnId="{37C17AB5-0F36-491E-AD98-6EFA612E5003}">
      <dgm:prSet/>
      <dgm:spPr/>
      <dgm:t>
        <a:bodyPr/>
        <a:lstStyle/>
        <a:p>
          <a:endParaRPr lang="en-US"/>
        </a:p>
      </dgm:t>
    </dgm:pt>
    <dgm:pt modelId="{0FF0B117-AF70-4DE4-B914-742BC44A224A}">
      <dgm:prSet/>
      <dgm:spPr/>
      <dgm:t>
        <a:bodyPr/>
        <a:lstStyle/>
        <a:p>
          <a:r>
            <a:rPr lang="nb-NO"/>
            <a:t>Kontaktlærerteam: tre kontaktlærere på to klasser</a:t>
          </a:r>
          <a:endParaRPr lang="en-US"/>
        </a:p>
      </dgm:t>
    </dgm:pt>
    <dgm:pt modelId="{E99AC81D-FC00-4145-9E3D-123EEBF6B1FB}" type="parTrans" cxnId="{357CCB87-6A1C-4B74-A15A-74E8021E6462}">
      <dgm:prSet/>
      <dgm:spPr/>
      <dgm:t>
        <a:bodyPr/>
        <a:lstStyle/>
        <a:p>
          <a:endParaRPr lang="en-US"/>
        </a:p>
      </dgm:t>
    </dgm:pt>
    <dgm:pt modelId="{E40C5E68-14D6-4BC9-B1C3-087570CDABDF}" type="sibTrans" cxnId="{357CCB87-6A1C-4B74-A15A-74E8021E6462}">
      <dgm:prSet/>
      <dgm:spPr/>
      <dgm:t>
        <a:bodyPr/>
        <a:lstStyle/>
        <a:p>
          <a:endParaRPr lang="en-US"/>
        </a:p>
      </dgm:t>
    </dgm:pt>
    <dgm:pt modelId="{9C350A86-F36B-4AB3-873A-5D5FBE0EDCA0}">
      <dgm:prSet/>
      <dgm:spPr/>
      <dgm:t>
        <a:bodyPr/>
        <a:lstStyle/>
        <a:p>
          <a:pPr rtl="0"/>
          <a:r>
            <a:rPr lang="nb-NO">
              <a:latin typeface="Aptos Display" panose="02110004020202020204"/>
            </a:rPr>
            <a:t>Små lærerteam på klassene sikrer god og samkjørt praksis</a:t>
          </a:r>
          <a:endParaRPr lang="en-US"/>
        </a:p>
      </dgm:t>
    </dgm:pt>
    <dgm:pt modelId="{1D5705B8-97D4-490B-A46E-4EA859CA4201}" type="parTrans" cxnId="{1CF98E23-56C6-4823-A5DE-3526F108C8B8}">
      <dgm:prSet/>
      <dgm:spPr/>
      <dgm:t>
        <a:bodyPr/>
        <a:lstStyle/>
        <a:p>
          <a:endParaRPr lang="en-US"/>
        </a:p>
      </dgm:t>
    </dgm:pt>
    <dgm:pt modelId="{47EA7BF9-A0C3-4C1D-8CC9-BB7CCF41C36A}" type="sibTrans" cxnId="{1CF98E23-56C6-4823-A5DE-3526F108C8B8}">
      <dgm:prSet/>
      <dgm:spPr/>
      <dgm:t>
        <a:bodyPr/>
        <a:lstStyle/>
        <a:p>
          <a:endParaRPr lang="en-US"/>
        </a:p>
      </dgm:t>
    </dgm:pt>
    <dgm:pt modelId="{B5C790F6-2682-4D58-B28F-89AC84F1F9E1}" type="pres">
      <dgm:prSet presAssocID="{97F12BD4-913F-42F1-B094-9648D09B3C00}" presName="matrix" presStyleCnt="0">
        <dgm:presLayoutVars>
          <dgm:chMax val="1"/>
          <dgm:dir/>
          <dgm:resizeHandles val="exact"/>
        </dgm:presLayoutVars>
      </dgm:prSet>
      <dgm:spPr/>
    </dgm:pt>
    <dgm:pt modelId="{517262BA-7465-4416-9347-06757C4C9549}" type="pres">
      <dgm:prSet presAssocID="{97F12BD4-913F-42F1-B094-9648D09B3C00}" presName="diamond" presStyleLbl="bgShp" presStyleIdx="0" presStyleCnt="1"/>
      <dgm:spPr/>
    </dgm:pt>
    <dgm:pt modelId="{4EC096C2-14DC-4397-8087-45FDEA474331}" type="pres">
      <dgm:prSet presAssocID="{97F12BD4-913F-42F1-B094-9648D09B3C0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EBBC00-5773-4EE3-97E0-D98B80250291}" type="pres">
      <dgm:prSet presAssocID="{97F12BD4-913F-42F1-B094-9648D09B3C0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737BE9B-6103-4326-BED6-12F72CE05026}" type="pres">
      <dgm:prSet presAssocID="{97F12BD4-913F-42F1-B094-9648D09B3C0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2923448-4475-4C31-B204-8D316AB0CCFB}" type="pres">
      <dgm:prSet presAssocID="{97F12BD4-913F-42F1-B094-9648D09B3C0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CF98E23-56C6-4823-A5DE-3526F108C8B8}" srcId="{97F12BD4-913F-42F1-B094-9648D09B3C00}" destId="{9C350A86-F36B-4AB3-873A-5D5FBE0EDCA0}" srcOrd="3" destOrd="0" parTransId="{1D5705B8-97D4-490B-A46E-4EA859CA4201}" sibTransId="{47EA7BF9-A0C3-4C1D-8CC9-BB7CCF41C36A}"/>
    <dgm:cxn modelId="{927EE834-5920-44A9-A828-4FE3280FCAB8}" type="presOf" srcId="{9C350A86-F36B-4AB3-873A-5D5FBE0EDCA0}" destId="{42923448-4475-4C31-B204-8D316AB0CCFB}" srcOrd="0" destOrd="0" presId="urn:microsoft.com/office/officeart/2005/8/layout/matrix3"/>
    <dgm:cxn modelId="{D509EB67-5F60-4834-913E-1D406F682214}" type="presOf" srcId="{3F57082B-98FA-4AD2-9B4A-6CD08FF5B138}" destId="{4EC096C2-14DC-4397-8087-45FDEA474331}" srcOrd="0" destOrd="0" presId="urn:microsoft.com/office/officeart/2005/8/layout/matrix3"/>
    <dgm:cxn modelId="{357CCB87-6A1C-4B74-A15A-74E8021E6462}" srcId="{97F12BD4-913F-42F1-B094-9648D09B3C00}" destId="{0FF0B117-AF70-4DE4-B914-742BC44A224A}" srcOrd="2" destOrd="0" parTransId="{E99AC81D-FC00-4145-9E3D-123EEBF6B1FB}" sibTransId="{E40C5E68-14D6-4BC9-B1C3-087570CDABDF}"/>
    <dgm:cxn modelId="{E56C9EA8-5D7F-4D6B-8D6F-F6B1D2D112C6}" type="presOf" srcId="{F01131AA-B31E-4CB7-A23E-EF0F6B1CC524}" destId="{23EBBC00-5773-4EE3-97E0-D98B80250291}" srcOrd="0" destOrd="0" presId="urn:microsoft.com/office/officeart/2005/8/layout/matrix3"/>
    <dgm:cxn modelId="{2432D1AC-1C73-4F46-A108-CF2A4E337903}" srcId="{97F12BD4-913F-42F1-B094-9648D09B3C00}" destId="{3F57082B-98FA-4AD2-9B4A-6CD08FF5B138}" srcOrd="0" destOrd="0" parTransId="{D5F34820-FF4C-40FA-8CD2-81B0F06C5C9C}" sibTransId="{073E5BA7-116D-434E-99F9-05B91B3EEAFF}"/>
    <dgm:cxn modelId="{CA92E2AF-A985-4C4A-82F5-810EAF338C6E}" type="presOf" srcId="{0FF0B117-AF70-4DE4-B914-742BC44A224A}" destId="{0737BE9B-6103-4326-BED6-12F72CE05026}" srcOrd="0" destOrd="0" presId="urn:microsoft.com/office/officeart/2005/8/layout/matrix3"/>
    <dgm:cxn modelId="{37C17AB5-0F36-491E-AD98-6EFA612E5003}" srcId="{97F12BD4-913F-42F1-B094-9648D09B3C00}" destId="{F01131AA-B31E-4CB7-A23E-EF0F6B1CC524}" srcOrd="1" destOrd="0" parTransId="{B1EC5773-0758-43BF-A304-8E8538ED5BFE}" sibTransId="{7920AF96-A637-4AE5-8841-20615F863EC7}"/>
    <dgm:cxn modelId="{E6B094C4-C53D-4309-B53D-0B0375444232}" type="presOf" srcId="{97F12BD4-913F-42F1-B094-9648D09B3C00}" destId="{B5C790F6-2682-4D58-B28F-89AC84F1F9E1}" srcOrd="0" destOrd="0" presId="urn:microsoft.com/office/officeart/2005/8/layout/matrix3"/>
    <dgm:cxn modelId="{30C0B3A9-C91B-4EE3-A0F9-79579120371A}" type="presParOf" srcId="{B5C790F6-2682-4D58-B28F-89AC84F1F9E1}" destId="{517262BA-7465-4416-9347-06757C4C9549}" srcOrd="0" destOrd="0" presId="urn:microsoft.com/office/officeart/2005/8/layout/matrix3"/>
    <dgm:cxn modelId="{09816A6C-6FBB-4ADD-8AC4-A7AEBE7C18C1}" type="presParOf" srcId="{B5C790F6-2682-4D58-B28F-89AC84F1F9E1}" destId="{4EC096C2-14DC-4397-8087-45FDEA474331}" srcOrd="1" destOrd="0" presId="urn:microsoft.com/office/officeart/2005/8/layout/matrix3"/>
    <dgm:cxn modelId="{1D635219-ECD1-4C5A-9825-C554AF18F564}" type="presParOf" srcId="{B5C790F6-2682-4D58-B28F-89AC84F1F9E1}" destId="{23EBBC00-5773-4EE3-97E0-D98B80250291}" srcOrd="2" destOrd="0" presId="urn:microsoft.com/office/officeart/2005/8/layout/matrix3"/>
    <dgm:cxn modelId="{C385208A-EB7C-4F34-A643-7866A219BAA0}" type="presParOf" srcId="{B5C790F6-2682-4D58-B28F-89AC84F1F9E1}" destId="{0737BE9B-6103-4326-BED6-12F72CE05026}" srcOrd="3" destOrd="0" presId="urn:microsoft.com/office/officeart/2005/8/layout/matrix3"/>
    <dgm:cxn modelId="{49358997-6C69-4435-834D-2E019147AC1D}" type="presParOf" srcId="{B5C790F6-2682-4D58-B28F-89AC84F1F9E1}" destId="{42923448-4475-4C31-B204-8D316AB0CC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9585C-8775-4893-BE64-DEB2D4DEC1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1192E89-99FE-47D7-8054-62A4989B2A8D}">
      <dgm:prSet/>
      <dgm:spPr/>
      <dgm:t>
        <a:bodyPr/>
        <a:lstStyle/>
        <a:p>
          <a:r>
            <a:rPr lang="nb-NO"/>
            <a:t>Legge til rette for at elevene kan nå sitt faglige og sosiale potensial</a:t>
          </a:r>
          <a:endParaRPr lang="en-US"/>
        </a:p>
      </dgm:t>
    </dgm:pt>
    <dgm:pt modelId="{523A2A24-CF8B-4B37-A475-65F34C096DCA}" type="parTrans" cxnId="{B051D222-A409-41E7-92E0-19B95A37E708}">
      <dgm:prSet/>
      <dgm:spPr/>
      <dgm:t>
        <a:bodyPr/>
        <a:lstStyle/>
        <a:p>
          <a:endParaRPr lang="en-US"/>
        </a:p>
      </dgm:t>
    </dgm:pt>
    <dgm:pt modelId="{9127CE6A-4F9C-45F3-8E5E-F46ED5AC73E9}" type="sibTrans" cxnId="{B051D222-A409-41E7-92E0-19B95A37E708}">
      <dgm:prSet/>
      <dgm:spPr/>
      <dgm:t>
        <a:bodyPr/>
        <a:lstStyle/>
        <a:p>
          <a:endParaRPr lang="en-US"/>
        </a:p>
      </dgm:t>
    </dgm:pt>
    <dgm:pt modelId="{B923475B-0824-4146-A880-32B753298CFE}">
      <dgm:prSet/>
      <dgm:spPr/>
      <dgm:t>
        <a:bodyPr/>
        <a:lstStyle/>
        <a:p>
          <a:r>
            <a:rPr lang="nb-NO"/>
            <a:t>Vi vet at trivsel og opplevelse av trygghet er grunnlaget for læring</a:t>
          </a:r>
          <a:endParaRPr lang="en-US"/>
        </a:p>
      </dgm:t>
    </dgm:pt>
    <dgm:pt modelId="{2264315A-E5BF-4E0C-B738-53BD5617D5F2}" type="parTrans" cxnId="{45421375-EF79-4A98-9313-0972B635BAC2}">
      <dgm:prSet/>
      <dgm:spPr/>
      <dgm:t>
        <a:bodyPr/>
        <a:lstStyle/>
        <a:p>
          <a:endParaRPr lang="en-US"/>
        </a:p>
      </dgm:t>
    </dgm:pt>
    <dgm:pt modelId="{07305A1E-D81D-493E-94F1-D721815F5070}" type="sibTrans" cxnId="{45421375-EF79-4A98-9313-0972B635BAC2}">
      <dgm:prSet/>
      <dgm:spPr/>
      <dgm:t>
        <a:bodyPr/>
        <a:lstStyle/>
        <a:p>
          <a:endParaRPr lang="en-US"/>
        </a:p>
      </dgm:t>
    </dgm:pt>
    <dgm:pt modelId="{319487AA-FB0E-4DB0-8FE1-04B0C0D6A878}">
      <dgm:prSet/>
      <dgm:spPr/>
      <dgm:t>
        <a:bodyPr/>
        <a:lstStyle/>
        <a:p>
          <a:r>
            <a:rPr lang="nb-NO"/>
            <a:t>En god skole preges av positive og engasjerte elever og voksne</a:t>
          </a:r>
          <a:endParaRPr lang="en-US"/>
        </a:p>
      </dgm:t>
    </dgm:pt>
    <dgm:pt modelId="{FC756CB1-0B34-4C6F-93B0-4A53C25F17A7}" type="parTrans" cxnId="{DD72A534-7B2A-4EE4-A90C-1810FC1D22BA}">
      <dgm:prSet/>
      <dgm:spPr/>
      <dgm:t>
        <a:bodyPr/>
        <a:lstStyle/>
        <a:p>
          <a:endParaRPr lang="en-US"/>
        </a:p>
      </dgm:t>
    </dgm:pt>
    <dgm:pt modelId="{09432934-73AF-4292-8F37-E49E7618D92D}" type="sibTrans" cxnId="{DD72A534-7B2A-4EE4-A90C-1810FC1D22BA}">
      <dgm:prSet/>
      <dgm:spPr/>
      <dgm:t>
        <a:bodyPr/>
        <a:lstStyle/>
        <a:p>
          <a:endParaRPr lang="en-US"/>
        </a:p>
      </dgm:t>
    </dgm:pt>
    <dgm:pt modelId="{FF35FB4F-780F-4472-98AB-8DBA6A69F0C6}" type="pres">
      <dgm:prSet presAssocID="{F2A9585C-8775-4893-BE64-DEB2D4DEC166}" presName="root" presStyleCnt="0">
        <dgm:presLayoutVars>
          <dgm:dir/>
          <dgm:resizeHandles val="exact"/>
        </dgm:presLayoutVars>
      </dgm:prSet>
      <dgm:spPr/>
    </dgm:pt>
    <dgm:pt modelId="{D09D5DCB-F3B1-45B1-84F1-0D0C9B8F608D}" type="pres">
      <dgm:prSet presAssocID="{01192E89-99FE-47D7-8054-62A4989B2A8D}" presName="compNode" presStyleCnt="0"/>
      <dgm:spPr/>
    </dgm:pt>
    <dgm:pt modelId="{BE3D7EBE-5389-434F-BB89-AEAB0C16918A}" type="pres">
      <dgm:prSet presAssocID="{01192E89-99FE-47D7-8054-62A4989B2A8D}" presName="bgRect" presStyleLbl="bgShp" presStyleIdx="0" presStyleCnt="3"/>
      <dgm:spPr/>
    </dgm:pt>
    <dgm:pt modelId="{A5B957E7-281B-4B53-AE19-8120FD42F6F7}" type="pres">
      <dgm:prSet presAssocID="{01192E89-99FE-47D7-8054-62A4989B2A8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rom"/>
        </a:ext>
      </dgm:extLst>
    </dgm:pt>
    <dgm:pt modelId="{064BC16F-7650-4143-9357-894710688C0B}" type="pres">
      <dgm:prSet presAssocID="{01192E89-99FE-47D7-8054-62A4989B2A8D}" presName="spaceRect" presStyleCnt="0"/>
      <dgm:spPr/>
    </dgm:pt>
    <dgm:pt modelId="{E58E87A4-4F37-41F8-9588-48C9EE6B3CEC}" type="pres">
      <dgm:prSet presAssocID="{01192E89-99FE-47D7-8054-62A4989B2A8D}" presName="parTx" presStyleLbl="revTx" presStyleIdx="0" presStyleCnt="3">
        <dgm:presLayoutVars>
          <dgm:chMax val="0"/>
          <dgm:chPref val="0"/>
        </dgm:presLayoutVars>
      </dgm:prSet>
      <dgm:spPr/>
    </dgm:pt>
    <dgm:pt modelId="{BE391947-B2DE-4193-8D55-DAD27F87A648}" type="pres">
      <dgm:prSet presAssocID="{9127CE6A-4F9C-45F3-8E5E-F46ED5AC73E9}" presName="sibTrans" presStyleCnt="0"/>
      <dgm:spPr/>
    </dgm:pt>
    <dgm:pt modelId="{D2CB1296-AD0A-4695-BCF2-C1B33E1EFAC5}" type="pres">
      <dgm:prSet presAssocID="{B923475B-0824-4146-A880-32B753298CFE}" presName="compNode" presStyleCnt="0"/>
      <dgm:spPr/>
    </dgm:pt>
    <dgm:pt modelId="{6356893A-B0AF-4F5C-8F41-4758D0F2F587}" type="pres">
      <dgm:prSet presAssocID="{B923475B-0824-4146-A880-32B753298CFE}" presName="bgRect" presStyleLbl="bgShp" presStyleIdx="1" presStyleCnt="3"/>
      <dgm:spPr/>
    </dgm:pt>
    <dgm:pt modelId="{4C70266A-866F-4F15-AE80-32E9016D1E44}" type="pres">
      <dgm:prSet presAssocID="{B923475B-0824-4146-A880-32B753298CF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ås"/>
        </a:ext>
      </dgm:extLst>
    </dgm:pt>
    <dgm:pt modelId="{61F737DA-D0B4-4731-A359-615399F03CE1}" type="pres">
      <dgm:prSet presAssocID="{B923475B-0824-4146-A880-32B753298CFE}" presName="spaceRect" presStyleCnt="0"/>
      <dgm:spPr/>
    </dgm:pt>
    <dgm:pt modelId="{B45E3AD1-988F-4902-BFED-983E6D98DCAB}" type="pres">
      <dgm:prSet presAssocID="{B923475B-0824-4146-A880-32B753298CFE}" presName="parTx" presStyleLbl="revTx" presStyleIdx="1" presStyleCnt="3">
        <dgm:presLayoutVars>
          <dgm:chMax val="0"/>
          <dgm:chPref val="0"/>
        </dgm:presLayoutVars>
      </dgm:prSet>
      <dgm:spPr/>
    </dgm:pt>
    <dgm:pt modelId="{8A01D7DD-AA42-4CB5-958D-AFBC3A511CC9}" type="pres">
      <dgm:prSet presAssocID="{07305A1E-D81D-493E-94F1-D721815F5070}" presName="sibTrans" presStyleCnt="0"/>
      <dgm:spPr/>
    </dgm:pt>
    <dgm:pt modelId="{1E631CE6-2B9A-4369-AC6E-38FFEBCABDCB}" type="pres">
      <dgm:prSet presAssocID="{319487AA-FB0E-4DB0-8FE1-04B0C0D6A878}" presName="compNode" presStyleCnt="0"/>
      <dgm:spPr/>
    </dgm:pt>
    <dgm:pt modelId="{FA850A1D-5C60-42E1-A556-A5FAA8C482FF}" type="pres">
      <dgm:prSet presAssocID="{319487AA-FB0E-4DB0-8FE1-04B0C0D6A878}" presName="bgRect" presStyleLbl="bgShp" presStyleIdx="2" presStyleCnt="3"/>
      <dgm:spPr/>
    </dgm:pt>
    <dgm:pt modelId="{6917A2E7-79F7-4C38-811C-1C279C647B4E}" type="pres">
      <dgm:prSet presAssocID="{319487AA-FB0E-4DB0-8FE1-04B0C0D6A8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8E6841DB-07BC-4098-97CC-938814CAE758}" type="pres">
      <dgm:prSet presAssocID="{319487AA-FB0E-4DB0-8FE1-04B0C0D6A878}" presName="spaceRect" presStyleCnt="0"/>
      <dgm:spPr/>
    </dgm:pt>
    <dgm:pt modelId="{86CB23FC-C85F-480F-A4D2-B339EC1D469C}" type="pres">
      <dgm:prSet presAssocID="{319487AA-FB0E-4DB0-8FE1-04B0C0D6A87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03EE005-B370-4C24-8429-79342C7B0045}" type="presOf" srcId="{01192E89-99FE-47D7-8054-62A4989B2A8D}" destId="{E58E87A4-4F37-41F8-9588-48C9EE6B3CEC}" srcOrd="0" destOrd="0" presId="urn:microsoft.com/office/officeart/2018/2/layout/IconVerticalSolidList"/>
    <dgm:cxn modelId="{7B5FB221-E757-4FC3-A789-E881B4B372C4}" type="presOf" srcId="{F2A9585C-8775-4893-BE64-DEB2D4DEC166}" destId="{FF35FB4F-780F-4472-98AB-8DBA6A69F0C6}" srcOrd="0" destOrd="0" presId="urn:microsoft.com/office/officeart/2018/2/layout/IconVerticalSolidList"/>
    <dgm:cxn modelId="{B051D222-A409-41E7-92E0-19B95A37E708}" srcId="{F2A9585C-8775-4893-BE64-DEB2D4DEC166}" destId="{01192E89-99FE-47D7-8054-62A4989B2A8D}" srcOrd="0" destOrd="0" parTransId="{523A2A24-CF8B-4B37-A475-65F34C096DCA}" sibTransId="{9127CE6A-4F9C-45F3-8E5E-F46ED5AC73E9}"/>
    <dgm:cxn modelId="{B9F8D729-4DBC-4721-9210-8781F680C86B}" type="presOf" srcId="{319487AA-FB0E-4DB0-8FE1-04B0C0D6A878}" destId="{86CB23FC-C85F-480F-A4D2-B339EC1D469C}" srcOrd="0" destOrd="0" presId="urn:microsoft.com/office/officeart/2018/2/layout/IconVerticalSolidList"/>
    <dgm:cxn modelId="{DD72A534-7B2A-4EE4-A90C-1810FC1D22BA}" srcId="{F2A9585C-8775-4893-BE64-DEB2D4DEC166}" destId="{319487AA-FB0E-4DB0-8FE1-04B0C0D6A878}" srcOrd="2" destOrd="0" parTransId="{FC756CB1-0B34-4C6F-93B0-4A53C25F17A7}" sibTransId="{09432934-73AF-4292-8F37-E49E7618D92D}"/>
    <dgm:cxn modelId="{45421375-EF79-4A98-9313-0972B635BAC2}" srcId="{F2A9585C-8775-4893-BE64-DEB2D4DEC166}" destId="{B923475B-0824-4146-A880-32B753298CFE}" srcOrd="1" destOrd="0" parTransId="{2264315A-E5BF-4E0C-B738-53BD5617D5F2}" sibTransId="{07305A1E-D81D-493E-94F1-D721815F5070}"/>
    <dgm:cxn modelId="{FACE11F5-4E58-463A-B5A3-E880B0DE4E09}" type="presOf" srcId="{B923475B-0824-4146-A880-32B753298CFE}" destId="{B45E3AD1-988F-4902-BFED-983E6D98DCAB}" srcOrd="0" destOrd="0" presId="urn:microsoft.com/office/officeart/2018/2/layout/IconVerticalSolidList"/>
    <dgm:cxn modelId="{83AB39DB-E5FE-4C1C-980D-D2BB35447E08}" type="presParOf" srcId="{FF35FB4F-780F-4472-98AB-8DBA6A69F0C6}" destId="{D09D5DCB-F3B1-45B1-84F1-0D0C9B8F608D}" srcOrd="0" destOrd="0" presId="urn:microsoft.com/office/officeart/2018/2/layout/IconVerticalSolidList"/>
    <dgm:cxn modelId="{3F862D28-0F14-434B-A6B5-FF2C76C5E688}" type="presParOf" srcId="{D09D5DCB-F3B1-45B1-84F1-0D0C9B8F608D}" destId="{BE3D7EBE-5389-434F-BB89-AEAB0C16918A}" srcOrd="0" destOrd="0" presId="urn:microsoft.com/office/officeart/2018/2/layout/IconVerticalSolidList"/>
    <dgm:cxn modelId="{6B501D37-52A7-49BF-92E9-BB3DA867A145}" type="presParOf" srcId="{D09D5DCB-F3B1-45B1-84F1-0D0C9B8F608D}" destId="{A5B957E7-281B-4B53-AE19-8120FD42F6F7}" srcOrd="1" destOrd="0" presId="urn:microsoft.com/office/officeart/2018/2/layout/IconVerticalSolidList"/>
    <dgm:cxn modelId="{AC1A96DA-B9B9-431B-85FB-66D34EACF71E}" type="presParOf" srcId="{D09D5DCB-F3B1-45B1-84F1-0D0C9B8F608D}" destId="{064BC16F-7650-4143-9357-894710688C0B}" srcOrd="2" destOrd="0" presId="urn:microsoft.com/office/officeart/2018/2/layout/IconVerticalSolidList"/>
    <dgm:cxn modelId="{DEE519B5-BC97-4260-AE6D-78412C030599}" type="presParOf" srcId="{D09D5DCB-F3B1-45B1-84F1-0D0C9B8F608D}" destId="{E58E87A4-4F37-41F8-9588-48C9EE6B3CEC}" srcOrd="3" destOrd="0" presId="urn:microsoft.com/office/officeart/2018/2/layout/IconVerticalSolidList"/>
    <dgm:cxn modelId="{9EF6E44D-D72D-4549-9761-6B13A3FFB83C}" type="presParOf" srcId="{FF35FB4F-780F-4472-98AB-8DBA6A69F0C6}" destId="{BE391947-B2DE-4193-8D55-DAD27F87A648}" srcOrd="1" destOrd="0" presId="urn:microsoft.com/office/officeart/2018/2/layout/IconVerticalSolidList"/>
    <dgm:cxn modelId="{04FA60F2-9F8E-4C7F-990C-748560960908}" type="presParOf" srcId="{FF35FB4F-780F-4472-98AB-8DBA6A69F0C6}" destId="{D2CB1296-AD0A-4695-BCF2-C1B33E1EFAC5}" srcOrd="2" destOrd="0" presId="urn:microsoft.com/office/officeart/2018/2/layout/IconVerticalSolidList"/>
    <dgm:cxn modelId="{1078D3A9-4B94-4A9B-A61E-87A54E091CEB}" type="presParOf" srcId="{D2CB1296-AD0A-4695-BCF2-C1B33E1EFAC5}" destId="{6356893A-B0AF-4F5C-8F41-4758D0F2F587}" srcOrd="0" destOrd="0" presId="urn:microsoft.com/office/officeart/2018/2/layout/IconVerticalSolidList"/>
    <dgm:cxn modelId="{CF40D68B-8ABF-40EA-9E75-CD4F6F742CC9}" type="presParOf" srcId="{D2CB1296-AD0A-4695-BCF2-C1B33E1EFAC5}" destId="{4C70266A-866F-4F15-AE80-32E9016D1E44}" srcOrd="1" destOrd="0" presId="urn:microsoft.com/office/officeart/2018/2/layout/IconVerticalSolidList"/>
    <dgm:cxn modelId="{4DE52768-658A-47D6-B1D2-3E3FE9B92920}" type="presParOf" srcId="{D2CB1296-AD0A-4695-BCF2-C1B33E1EFAC5}" destId="{61F737DA-D0B4-4731-A359-615399F03CE1}" srcOrd="2" destOrd="0" presId="urn:microsoft.com/office/officeart/2018/2/layout/IconVerticalSolidList"/>
    <dgm:cxn modelId="{36F13350-F535-4C2A-9C49-0D54F36E4ADE}" type="presParOf" srcId="{D2CB1296-AD0A-4695-BCF2-C1B33E1EFAC5}" destId="{B45E3AD1-988F-4902-BFED-983E6D98DCAB}" srcOrd="3" destOrd="0" presId="urn:microsoft.com/office/officeart/2018/2/layout/IconVerticalSolidList"/>
    <dgm:cxn modelId="{91303794-D519-4CF0-BAB3-E828D8A7E3BA}" type="presParOf" srcId="{FF35FB4F-780F-4472-98AB-8DBA6A69F0C6}" destId="{8A01D7DD-AA42-4CB5-958D-AFBC3A511CC9}" srcOrd="3" destOrd="0" presId="urn:microsoft.com/office/officeart/2018/2/layout/IconVerticalSolidList"/>
    <dgm:cxn modelId="{1F17AD98-F852-4992-AF9F-4E07B65566E0}" type="presParOf" srcId="{FF35FB4F-780F-4472-98AB-8DBA6A69F0C6}" destId="{1E631CE6-2B9A-4369-AC6E-38FFEBCABDCB}" srcOrd="4" destOrd="0" presId="urn:microsoft.com/office/officeart/2018/2/layout/IconVerticalSolidList"/>
    <dgm:cxn modelId="{483A0796-2F27-480C-AE00-F782A56FE0EB}" type="presParOf" srcId="{1E631CE6-2B9A-4369-AC6E-38FFEBCABDCB}" destId="{FA850A1D-5C60-42E1-A556-A5FAA8C482FF}" srcOrd="0" destOrd="0" presId="urn:microsoft.com/office/officeart/2018/2/layout/IconVerticalSolidList"/>
    <dgm:cxn modelId="{188479F2-D9D5-4796-9240-1B08C9771865}" type="presParOf" srcId="{1E631CE6-2B9A-4369-AC6E-38FFEBCABDCB}" destId="{6917A2E7-79F7-4C38-811C-1C279C647B4E}" srcOrd="1" destOrd="0" presId="urn:microsoft.com/office/officeart/2018/2/layout/IconVerticalSolidList"/>
    <dgm:cxn modelId="{9F604753-0244-422E-9928-A52B090E2C57}" type="presParOf" srcId="{1E631CE6-2B9A-4369-AC6E-38FFEBCABDCB}" destId="{8E6841DB-07BC-4098-97CC-938814CAE758}" srcOrd="2" destOrd="0" presId="urn:microsoft.com/office/officeart/2018/2/layout/IconVerticalSolidList"/>
    <dgm:cxn modelId="{4DC72AE9-8DA2-45BC-AAE4-ED611B5DC2A3}" type="presParOf" srcId="{1E631CE6-2B9A-4369-AC6E-38FFEBCABDCB}" destId="{86CB23FC-C85F-480F-A4D2-B339EC1D469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EC2528-1B7D-4FAC-9E67-4CB7BF64C24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B6875C4A-7535-4FB8-8A2A-78297DE1BD41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Gjennom eleveksperter i fag får vi engasjert elevene i å påvirke undervisningen med deres erfaringer og behov</a:t>
          </a:r>
          <a:endParaRPr lang="en-US"/>
        </a:p>
      </dgm:t>
    </dgm:pt>
    <dgm:pt modelId="{523F3F47-6EAC-4A46-AA25-1D0C3086FF5B}" type="parTrans" cxnId="{D8744BBE-BE24-4502-8BBC-5B7DCABB353D}">
      <dgm:prSet/>
      <dgm:spPr/>
      <dgm:t>
        <a:bodyPr/>
        <a:lstStyle/>
        <a:p>
          <a:endParaRPr lang="en-US"/>
        </a:p>
      </dgm:t>
    </dgm:pt>
    <dgm:pt modelId="{8EF4CC9E-20BF-43DB-BA78-6D490CFE381F}" type="sibTrans" cxnId="{D8744BBE-BE24-4502-8BBC-5B7DCABB3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39E0600-505B-4D31-83A5-7CFA6ABF17F8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Hver klasse har eleveksperter i alle fag!</a:t>
          </a:r>
          <a:endParaRPr lang="en-US"/>
        </a:p>
      </dgm:t>
    </dgm:pt>
    <dgm:pt modelId="{1F45CB56-E6B1-445A-83BF-45B030162DD4}" type="parTrans" cxnId="{8E1A8543-469D-4659-8020-A924CB9D49B7}">
      <dgm:prSet/>
      <dgm:spPr/>
      <dgm:t>
        <a:bodyPr/>
        <a:lstStyle/>
        <a:p>
          <a:endParaRPr lang="en-US"/>
        </a:p>
      </dgm:t>
    </dgm:pt>
    <dgm:pt modelId="{F13EA64E-190F-4343-AA16-EFDCB670622A}" type="sibTrans" cxnId="{8E1A8543-469D-4659-8020-A924CB9D49B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8A0440-A6FA-428A-B184-0851E03F5944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Elevekspertene deltar i både planlegging og gjennomføring av undervisning</a:t>
          </a:r>
          <a:endParaRPr lang="en-US"/>
        </a:p>
      </dgm:t>
    </dgm:pt>
    <dgm:pt modelId="{3A9180B3-92CB-4E8B-A41C-B7CC5C2A782B}" type="parTrans" cxnId="{1E50F792-F8DF-4C63-BE32-E50E64E53C68}">
      <dgm:prSet/>
      <dgm:spPr/>
      <dgm:t>
        <a:bodyPr/>
        <a:lstStyle/>
        <a:p>
          <a:endParaRPr lang="en-US"/>
        </a:p>
      </dgm:t>
    </dgm:pt>
    <dgm:pt modelId="{F679BAC4-90C1-4947-80C4-E6548F365493}" type="sibTrans" cxnId="{1E50F792-F8DF-4C63-BE32-E50E64E53C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C1A8505-18B1-4E60-9AB7-4AD702A4673D}">
      <dgm:prSet/>
      <dgm:spPr/>
      <dgm:t>
        <a:bodyPr/>
        <a:lstStyle/>
        <a:p>
          <a:pPr>
            <a:lnSpc>
              <a:spcPct val="100000"/>
            </a:lnSpc>
          </a:pPr>
          <a:r>
            <a:rPr lang="nb-NO"/>
            <a:t>Alle elever kan være eleveksperter!</a:t>
          </a:r>
          <a:endParaRPr lang="en-US"/>
        </a:p>
      </dgm:t>
    </dgm:pt>
    <dgm:pt modelId="{1AF03222-22B9-4B07-9E96-C5B7013B1734}" type="parTrans" cxnId="{95DF4BDA-8067-4309-94D5-B1FA73963C74}">
      <dgm:prSet/>
      <dgm:spPr/>
      <dgm:t>
        <a:bodyPr/>
        <a:lstStyle/>
        <a:p>
          <a:endParaRPr lang="en-US"/>
        </a:p>
      </dgm:t>
    </dgm:pt>
    <dgm:pt modelId="{3CD9D6A1-1FB8-474E-B45F-9A15C9680C3C}" type="sibTrans" cxnId="{95DF4BDA-8067-4309-94D5-B1FA73963C74}">
      <dgm:prSet/>
      <dgm:spPr/>
      <dgm:t>
        <a:bodyPr/>
        <a:lstStyle/>
        <a:p>
          <a:endParaRPr lang="en-US"/>
        </a:p>
      </dgm:t>
    </dgm:pt>
    <dgm:pt modelId="{AC71D27B-1BF8-4AFE-9794-D7DD93E1026B}" type="pres">
      <dgm:prSet presAssocID="{12EC2528-1B7D-4FAC-9E67-4CB7BF64C249}" presName="root" presStyleCnt="0">
        <dgm:presLayoutVars>
          <dgm:dir/>
          <dgm:resizeHandles val="exact"/>
        </dgm:presLayoutVars>
      </dgm:prSet>
      <dgm:spPr/>
    </dgm:pt>
    <dgm:pt modelId="{C72F5C20-62FB-47B6-8A68-DA3A0B9C4E55}" type="pres">
      <dgm:prSet presAssocID="{B6875C4A-7535-4FB8-8A2A-78297DE1BD41}" presName="compNode" presStyleCnt="0"/>
      <dgm:spPr/>
    </dgm:pt>
    <dgm:pt modelId="{1138C7ED-EF28-4500-8292-3041B17E3C13}" type="pres">
      <dgm:prSet presAssocID="{B6875C4A-7535-4FB8-8A2A-78297DE1BD4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erom"/>
        </a:ext>
      </dgm:extLst>
    </dgm:pt>
    <dgm:pt modelId="{FA96E50A-C0E3-4209-8664-71C10B951262}" type="pres">
      <dgm:prSet presAssocID="{B6875C4A-7535-4FB8-8A2A-78297DE1BD41}" presName="spaceRect" presStyleCnt="0"/>
      <dgm:spPr/>
    </dgm:pt>
    <dgm:pt modelId="{A5932703-1434-4132-AF23-3CFB4EDDE302}" type="pres">
      <dgm:prSet presAssocID="{B6875C4A-7535-4FB8-8A2A-78297DE1BD41}" presName="textRect" presStyleLbl="revTx" presStyleIdx="0" presStyleCnt="4">
        <dgm:presLayoutVars>
          <dgm:chMax val="1"/>
          <dgm:chPref val="1"/>
        </dgm:presLayoutVars>
      </dgm:prSet>
      <dgm:spPr/>
    </dgm:pt>
    <dgm:pt modelId="{07B4E09F-6968-4B98-876F-4E3A8EC70497}" type="pres">
      <dgm:prSet presAssocID="{8EF4CC9E-20BF-43DB-BA78-6D490CFE381F}" presName="sibTrans" presStyleCnt="0"/>
      <dgm:spPr/>
    </dgm:pt>
    <dgm:pt modelId="{E160366F-8B6E-4952-8E7A-FAA0B4CBAE26}" type="pres">
      <dgm:prSet presAssocID="{839E0600-505B-4D31-83A5-7CFA6ABF17F8}" presName="compNode" presStyleCnt="0"/>
      <dgm:spPr/>
    </dgm:pt>
    <dgm:pt modelId="{BF921301-01CD-468D-BA1E-1DD7EFA4BDF6}" type="pres">
      <dgm:prSet presAssocID="{839E0600-505B-4D31-83A5-7CFA6ABF17F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vle"/>
        </a:ext>
      </dgm:extLst>
    </dgm:pt>
    <dgm:pt modelId="{D18F64B7-664A-42D6-A877-AC4181CBB8D3}" type="pres">
      <dgm:prSet presAssocID="{839E0600-505B-4D31-83A5-7CFA6ABF17F8}" presName="spaceRect" presStyleCnt="0"/>
      <dgm:spPr/>
    </dgm:pt>
    <dgm:pt modelId="{33F57E0A-020C-4885-87ED-F5081E8EA6D3}" type="pres">
      <dgm:prSet presAssocID="{839E0600-505B-4D31-83A5-7CFA6ABF17F8}" presName="textRect" presStyleLbl="revTx" presStyleIdx="1" presStyleCnt="4">
        <dgm:presLayoutVars>
          <dgm:chMax val="1"/>
          <dgm:chPref val="1"/>
        </dgm:presLayoutVars>
      </dgm:prSet>
      <dgm:spPr/>
    </dgm:pt>
    <dgm:pt modelId="{ED10162B-4B53-45BF-868D-EE144CEE2AC9}" type="pres">
      <dgm:prSet presAssocID="{F13EA64E-190F-4343-AA16-EFDCB670622A}" presName="sibTrans" presStyleCnt="0"/>
      <dgm:spPr/>
    </dgm:pt>
    <dgm:pt modelId="{2960CAF5-3115-4479-B2A3-2013730F896C}" type="pres">
      <dgm:prSet presAssocID="{398A0440-A6FA-428A-B184-0851E03F5944}" presName="compNode" presStyleCnt="0"/>
      <dgm:spPr/>
    </dgm:pt>
    <dgm:pt modelId="{8423C5C3-FD8C-4D49-907D-A18B7F3C3B26}" type="pres">
      <dgm:prSet presAssocID="{398A0440-A6FA-428A-B184-0851E03F594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ærer"/>
        </a:ext>
      </dgm:extLst>
    </dgm:pt>
    <dgm:pt modelId="{1344CF57-3499-46E8-A6FE-089CF69704CE}" type="pres">
      <dgm:prSet presAssocID="{398A0440-A6FA-428A-B184-0851E03F5944}" presName="spaceRect" presStyleCnt="0"/>
      <dgm:spPr/>
    </dgm:pt>
    <dgm:pt modelId="{E4A0318F-1FC2-4037-AF43-A4A17DB6452C}" type="pres">
      <dgm:prSet presAssocID="{398A0440-A6FA-428A-B184-0851E03F5944}" presName="textRect" presStyleLbl="revTx" presStyleIdx="2" presStyleCnt="4">
        <dgm:presLayoutVars>
          <dgm:chMax val="1"/>
          <dgm:chPref val="1"/>
        </dgm:presLayoutVars>
      </dgm:prSet>
      <dgm:spPr/>
    </dgm:pt>
    <dgm:pt modelId="{0C2095F9-23A0-4364-8EE1-38B41CDB6021}" type="pres">
      <dgm:prSet presAssocID="{F679BAC4-90C1-4947-80C4-E6548F365493}" presName="sibTrans" presStyleCnt="0"/>
      <dgm:spPr/>
    </dgm:pt>
    <dgm:pt modelId="{E895DAE9-26B4-4648-ACCA-823386E769C1}" type="pres">
      <dgm:prSet presAssocID="{4C1A8505-18B1-4E60-9AB7-4AD702A4673D}" presName="compNode" presStyleCnt="0"/>
      <dgm:spPr/>
    </dgm:pt>
    <dgm:pt modelId="{F3779424-E110-406E-BFCD-C15865D8B5DB}" type="pres">
      <dgm:prSet presAssocID="{4C1A8505-18B1-4E60-9AB7-4AD702A4673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4E2F194C-7504-473B-AC63-2B14493920FE}" type="pres">
      <dgm:prSet presAssocID="{4C1A8505-18B1-4E60-9AB7-4AD702A4673D}" presName="spaceRect" presStyleCnt="0"/>
      <dgm:spPr/>
    </dgm:pt>
    <dgm:pt modelId="{109ED6FA-6071-425F-9164-036844B5E778}" type="pres">
      <dgm:prSet presAssocID="{4C1A8505-18B1-4E60-9AB7-4AD702A4673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BE89C0F-1634-4A83-BBC7-6EC6A6C0766C}" type="presOf" srcId="{12EC2528-1B7D-4FAC-9E67-4CB7BF64C249}" destId="{AC71D27B-1BF8-4AFE-9794-D7DD93E1026B}" srcOrd="0" destOrd="0" presId="urn:microsoft.com/office/officeart/2018/2/layout/IconLabelList"/>
    <dgm:cxn modelId="{0FCC7726-B292-474D-9E18-49774A633C48}" type="presOf" srcId="{B6875C4A-7535-4FB8-8A2A-78297DE1BD41}" destId="{A5932703-1434-4132-AF23-3CFB4EDDE302}" srcOrd="0" destOrd="0" presId="urn:microsoft.com/office/officeart/2018/2/layout/IconLabelList"/>
    <dgm:cxn modelId="{3E2ABF35-66FB-477E-99DD-EBE1D560E608}" type="presOf" srcId="{839E0600-505B-4D31-83A5-7CFA6ABF17F8}" destId="{33F57E0A-020C-4885-87ED-F5081E8EA6D3}" srcOrd="0" destOrd="0" presId="urn:microsoft.com/office/officeart/2018/2/layout/IconLabelList"/>
    <dgm:cxn modelId="{7AD68A3F-C4E3-42B0-AAEA-E2CA8370A3FD}" type="presOf" srcId="{398A0440-A6FA-428A-B184-0851E03F5944}" destId="{E4A0318F-1FC2-4037-AF43-A4A17DB6452C}" srcOrd="0" destOrd="0" presId="urn:microsoft.com/office/officeart/2018/2/layout/IconLabelList"/>
    <dgm:cxn modelId="{8E1A8543-469D-4659-8020-A924CB9D49B7}" srcId="{12EC2528-1B7D-4FAC-9E67-4CB7BF64C249}" destId="{839E0600-505B-4D31-83A5-7CFA6ABF17F8}" srcOrd="1" destOrd="0" parTransId="{1F45CB56-E6B1-445A-83BF-45B030162DD4}" sibTransId="{F13EA64E-190F-4343-AA16-EFDCB670622A}"/>
    <dgm:cxn modelId="{1E50F792-F8DF-4C63-BE32-E50E64E53C68}" srcId="{12EC2528-1B7D-4FAC-9E67-4CB7BF64C249}" destId="{398A0440-A6FA-428A-B184-0851E03F5944}" srcOrd="2" destOrd="0" parTransId="{3A9180B3-92CB-4E8B-A41C-B7CC5C2A782B}" sibTransId="{F679BAC4-90C1-4947-80C4-E6548F365493}"/>
    <dgm:cxn modelId="{D8744BBE-BE24-4502-8BBC-5B7DCABB353D}" srcId="{12EC2528-1B7D-4FAC-9E67-4CB7BF64C249}" destId="{B6875C4A-7535-4FB8-8A2A-78297DE1BD41}" srcOrd="0" destOrd="0" parTransId="{523F3F47-6EAC-4A46-AA25-1D0C3086FF5B}" sibTransId="{8EF4CC9E-20BF-43DB-BA78-6D490CFE381F}"/>
    <dgm:cxn modelId="{A322F3C0-7903-4699-8AB8-855200F3CAA8}" type="presOf" srcId="{4C1A8505-18B1-4E60-9AB7-4AD702A4673D}" destId="{109ED6FA-6071-425F-9164-036844B5E778}" srcOrd="0" destOrd="0" presId="urn:microsoft.com/office/officeart/2018/2/layout/IconLabelList"/>
    <dgm:cxn modelId="{95DF4BDA-8067-4309-94D5-B1FA73963C74}" srcId="{12EC2528-1B7D-4FAC-9E67-4CB7BF64C249}" destId="{4C1A8505-18B1-4E60-9AB7-4AD702A4673D}" srcOrd="3" destOrd="0" parTransId="{1AF03222-22B9-4B07-9E96-C5B7013B1734}" sibTransId="{3CD9D6A1-1FB8-474E-B45F-9A15C9680C3C}"/>
    <dgm:cxn modelId="{AE1F79DD-3AF4-43F9-91D4-888B7C548777}" type="presParOf" srcId="{AC71D27B-1BF8-4AFE-9794-D7DD93E1026B}" destId="{C72F5C20-62FB-47B6-8A68-DA3A0B9C4E55}" srcOrd="0" destOrd="0" presId="urn:microsoft.com/office/officeart/2018/2/layout/IconLabelList"/>
    <dgm:cxn modelId="{A428BBE9-3462-449C-851F-ACE61A6E3984}" type="presParOf" srcId="{C72F5C20-62FB-47B6-8A68-DA3A0B9C4E55}" destId="{1138C7ED-EF28-4500-8292-3041B17E3C13}" srcOrd="0" destOrd="0" presId="urn:microsoft.com/office/officeart/2018/2/layout/IconLabelList"/>
    <dgm:cxn modelId="{0F21EA65-7F7F-4FA2-B15F-A6E670F82CC9}" type="presParOf" srcId="{C72F5C20-62FB-47B6-8A68-DA3A0B9C4E55}" destId="{FA96E50A-C0E3-4209-8664-71C10B951262}" srcOrd="1" destOrd="0" presId="urn:microsoft.com/office/officeart/2018/2/layout/IconLabelList"/>
    <dgm:cxn modelId="{E717FB35-0765-403D-95A5-98EC77B80B8D}" type="presParOf" srcId="{C72F5C20-62FB-47B6-8A68-DA3A0B9C4E55}" destId="{A5932703-1434-4132-AF23-3CFB4EDDE302}" srcOrd="2" destOrd="0" presId="urn:microsoft.com/office/officeart/2018/2/layout/IconLabelList"/>
    <dgm:cxn modelId="{0728EB40-F668-418E-A407-094906DD8B9E}" type="presParOf" srcId="{AC71D27B-1BF8-4AFE-9794-D7DD93E1026B}" destId="{07B4E09F-6968-4B98-876F-4E3A8EC70497}" srcOrd="1" destOrd="0" presId="urn:microsoft.com/office/officeart/2018/2/layout/IconLabelList"/>
    <dgm:cxn modelId="{2BE0D96E-0C3E-48FB-A840-C30EF42B1729}" type="presParOf" srcId="{AC71D27B-1BF8-4AFE-9794-D7DD93E1026B}" destId="{E160366F-8B6E-4952-8E7A-FAA0B4CBAE26}" srcOrd="2" destOrd="0" presId="urn:microsoft.com/office/officeart/2018/2/layout/IconLabelList"/>
    <dgm:cxn modelId="{861B961C-66C6-4488-82C4-B2F06B892F38}" type="presParOf" srcId="{E160366F-8B6E-4952-8E7A-FAA0B4CBAE26}" destId="{BF921301-01CD-468D-BA1E-1DD7EFA4BDF6}" srcOrd="0" destOrd="0" presId="urn:microsoft.com/office/officeart/2018/2/layout/IconLabelList"/>
    <dgm:cxn modelId="{9BAABFE4-2B29-4E79-A3F1-CC5B53BA7FE1}" type="presParOf" srcId="{E160366F-8B6E-4952-8E7A-FAA0B4CBAE26}" destId="{D18F64B7-664A-42D6-A877-AC4181CBB8D3}" srcOrd="1" destOrd="0" presId="urn:microsoft.com/office/officeart/2018/2/layout/IconLabelList"/>
    <dgm:cxn modelId="{2A3A47DF-6B64-4745-B7BD-960D7882BCA6}" type="presParOf" srcId="{E160366F-8B6E-4952-8E7A-FAA0B4CBAE26}" destId="{33F57E0A-020C-4885-87ED-F5081E8EA6D3}" srcOrd="2" destOrd="0" presId="urn:microsoft.com/office/officeart/2018/2/layout/IconLabelList"/>
    <dgm:cxn modelId="{9591F024-F4BF-4970-A0D5-F39D858E1D2F}" type="presParOf" srcId="{AC71D27B-1BF8-4AFE-9794-D7DD93E1026B}" destId="{ED10162B-4B53-45BF-868D-EE144CEE2AC9}" srcOrd="3" destOrd="0" presId="urn:microsoft.com/office/officeart/2018/2/layout/IconLabelList"/>
    <dgm:cxn modelId="{2C5ADC61-48B3-4AAA-99C2-B4D84E6AF406}" type="presParOf" srcId="{AC71D27B-1BF8-4AFE-9794-D7DD93E1026B}" destId="{2960CAF5-3115-4479-B2A3-2013730F896C}" srcOrd="4" destOrd="0" presId="urn:microsoft.com/office/officeart/2018/2/layout/IconLabelList"/>
    <dgm:cxn modelId="{72C7A937-7755-4F6E-97B7-A0177E93B070}" type="presParOf" srcId="{2960CAF5-3115-4479-B2A3-2013730F896C}" destId="{8423C5C3-FD8C-4D49-907D-A18B7F3C3B26}" srcOrd="0" destOrd="0" presId="urn:microsoft.com/office/officeart/2018/2/layout/IconLabelList"/>
    <dgm:cxn modelId="{AC42F37B-9BDE-47A2-B5BE-4F83DFC32269}" type="presParOf" srcId="{2960CAF5-3115-4479-B2A3-2013730F896C}" destId="{1344CF57-3499-46E8-A6FE-089CF69704CE}" srcOrd="1" destOrd="0" presId="urn:microsoft.com/office/officeart/2018/2/layout/IconLabelList"/>
    <dgm:cxn modelId="{21BCE242-CB91-43F4-8EB4-32E84D8F5586}" type="presParOf" srcId="{2960CAF5-3115-4479-B2A3-2013730F896C}" destId="{E4A0318F-1FC2-4037-AF43-A4A17DB6452C}" srcOrd="2" destOrd="0" presId="urn:microsoft.com/office/officeart/2018/2/layout/IconLabelList"/>
    <dgm:cxn modelId="{D4B5ED85-F9F7-4E39-A4F7-AFBFB713E5C9}" type="presParOf" srcId="{AC71D27B-1BF8-4AFE-9794-D7DD93E1026B}" destId="{0C2095F9-23A0-4364-8EE1-38B41CDB6021}" srcOrd="5" destOrd="0" presId="urn:microsoft.com/office/officeart/2018/2/layout/IconLabelList"/>
    <dgm:cxn modelId="{C11E6C21-8D50-4DF0-BD9E-0ED09E8BEFD4}" type="presParOf" srcId="{AC71D27B-1BF8-4AFE-9794-D7DD93E1026B}" destId="{E895DAE9-26B4-4648-ACCA-823386E769C1}" srcOrd="6" destOrd="0" presId="urn:microsoft.com/office/officeart/2018/2/layout/IconLabelList"/>
    <dgm:cxn modelId="{DDC76C0E-32E4-4D82-881F-043A78C4D93C}" type="presParOf" srcId="{E895DAE9-26B4-4648-ACCA-823386E769C1}" destId="{F3779424-E110-406E-BFCD-C15865D8B5DB}" srcOrd="0" destOrd="0" presId="urn:microsoft.com/office/officeart/2018/2/layout/IconLabelList"/>
    <dgm:cxn modelId="{0A676A94-7841-4434-BA78-0FF0D7B77448}" type="presParOf" srcId="{E895DAE9-26B4-4648-ACCA-823386E769C1}" destId="{4E2F194C-7504-473B-AC63-2B14493920FE}" srcOrd="1" destOrd="0" presId="urn:microsoft.com/office/officeart/2018/2/layout/IconLabelList"/>
    <dgm:cxn modelId="{BD29B96B-0FD6-4FEB-B784-29BDDE454519}" type="presParOf" srcId="{E895DAE9-26B4-4648-ACCA-823386E769C1}" destId="{109ED6FA-6071-425F-9164-036844B5E77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858D11-FF79-4FD8-B190-54A613C04E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D16A73C-FD21-46A6-9B13-DE0547491AAF}">
      <dgm:prSet/>
      <dgm:spPr/>
      <dgm:t>
        <a:bodyPr/>
        <a:lstStyle/>
        <a:p>
          <a:r>
            <a:rPr lang="nb-NO"/>
            <a:t>HAUGRAFUR!</a:t>
          </a:r>
          <a:endParaRPr lang="en-US"/>
        </a:p>
      </dgm:t>
    </dgm:pt>
    <dgm:pt modelId="{96365707-AB22-446B-8B03-C38671700829}" type="parTrans" cxnId="{6847C6A7-08B2-4B24-88FA-EC515FA57E96}">
      <dgm:prSet/>
      <dgm:spPr/>
      <dgm:t>
        <a:bodyPr/>
        <a:lstStyle/>
        <a:p>
          <a:endParaRPr lang="en-US"/>
        </a:p>
      </dgm:t>
    </dgm:pt>
    <dgm:pt modelId="{2EB4EA7F-96B9-4329-817D-2E75447582CF}" type="sibTrans" cxnId="{6847C6A7-08B2-4B24-88FA-EC515FA57E96}">
      <dgm:prSet/>
      <dgm:spPr/>
      <dgm:t>
        <a:bodyPr/>
        <a:lstStyle/>
        <a:p>
          <a:endParaRPr lang="en-US"/>
        </a:p>
      </dgm:t>
    </dgm:pt>
    <dgm:pt modelId="{95776290-6D39-466E-967D-5738DF919575}">
      <dgm:prSet/>
      <dgm:spPr/>
      <dgm:t>
        <a:bodyPr/>
        <a:lstStyle/>
        <a:p>
          <a:r>
            <a:rPr lang="nb-NO"/>
            <a:t>Pedagogisk samarbeid: Lærerne blir kjent med overgangen fra barne- til ungdomsskole </a:t>
          </a:r>
          <a:endParaRPr lang="en-US"/>
        </a:p>
      </dgm:t>
    </dgm:pt>
    <dgm:pt modelId="{B3124D1F-CF90-4554-A76F-A2ECE6315B5C}" type="parTrans" cxnId="{B2B7AE39-3D30-4E6B-9014-54F52B43F194}">
      <dgm:prSet/>
      <dgm:spPr/>
      <dgm:t>
        <a:bodyPr/>
        <a:lstStyle/>
        <a:p>
          <a:endParaRPr lang="en-US"/>
        </a:p>
      </dgm:t>
    </dgm:pt>
    <dgm:pt modelId="{F468E598-6D5F-4C70-A7F9-9C36CAEE3E54}" type="sibTrans" cxnId="{B2B7AE39-3D30-4E6B-9014-54F52B43F194}">
      <dgm:prSet/>
      <dgm:spPr/>
      <dgm:t>
        <a:bodyPr/>
        <a:lstStyle/>
        <a:p>
          <a:endParaRPr lang="en-US"/>
        </a:p>
      </dgm:t>
    </dgm:pt>
    <dgm:pt modelId="{4C89E508-07B8-481C-854F-C84568770417}">
      <dgm:prSet/>
      <dgm:spPr/>
      <dgm:t>
        <a:bodyPr/>
        <a:lstStyle/>
        <a:p>
          <a:r>
            <a:rPr lang="nb-NO"/>
            <a:t>Miljøteamene samarbeider: Felles aktiviteter og bli kjent </a:t>
          </a:r>
          <a:endParaRPr lang="en-US"/>
        </a:p>
      </dgm:t>
    </dgm:pt>
    <dgm:pt modelId="{271401A6-9CC8-438C-BE40-F3D9972728B8}" type="parTrans" cxnId="{F633AB6B-EECE-4F8D-AE9F-6946DB2D7F3C}">
      <dgm:prSet/>
      <dgm:spPr/>
      <dgm:t>
        <a:bodyPr/>
        <a:lstStyle/>
        <a:p>
          <a:endParaRPr lang="en-US"/>
        </a:p>
      </dgm:t>
    </dgm:pt>
    <dgm:pt modelId="{B5DD39FD-4900-4297-A12A-B69451E19EFA}" type="sibTrans" cxnId="{F633AB6B-EECE-4F8D-AE9F-6946DB2D7F3C}">
      <dgm:prSet/>
      <dgm:spPr/>
      <dgm:t>
        <a:bodyPr/>
        <a:lstStyle/>
        <a:p>
          <a:endParaRPr lang="en-US"/>
        </a:p>
      </dgm:t>
    </dgm:pt>
    <dgm:pt modelId="{459FC85A-493C-431C-B43D-AB442155DACD}">
      <dgm:prSet/>
      <dgm:spPr/>
      <dgm:t>
        <a:bodyPr/>
        <a:lstStyle/>
        <a:p>
          <a:r>
            <a:rPr lang="nb-NO"/>
            <a:t>Overføringsmøter mellom skolene med fokus på faglige og sosiale behov</a:t>
          </a:r>
          <a:endParaRPr lang="en-US"/>
        </a:p>
      </dgm:t>
    </dgm:pt>
    <dgm:pt modelId="{D511CC5F-64E2-4E10-A8EE-385DEDB5D70D}" type="parTrans" cxnId="{5FE02EDC-1E23-4015-9674-4C381C038ADB}">
      <dgm:prSet/>
      <dgm:spPr/>
      <dgm:t>
        <a:bodyPr/>
        <a:lstStyle/>
        <a:p>
          <a:endParaRPr lang="en-US"/>
        </a:p>
      </dgm:t>
    </dgm:pt>
    <dgm:pt modelId="{DE0379E3-52D0-4034-8BB6-72BEE4370FEE}" type="sibTrans" cxnId="{5FE02EDC-1E23-4015-9674-4C381C038ADB}">
      <dgm:prSet/>
      <dgm:spPr/>
      <dgm:t>
        <a:bodyPr/>
        <a:lstStyle/>
        <a:p>
          <a:endParaRPr lang="en-US"/>
        </a:p>
      </dgm:t>
    </dgm:pt>
    <dgm:pt modelId="{F4324502-9FE2-4EE7-A608-8EB000272B79}" type="pres">
      <dgm:prSet presAssocID="{BF858D11-FF79-4FD8-B190-54A613C04E86}" presName="root" presStyleCnt="0">
        <dgm:presLayoutVars>
          <dgm:dir/>
          <dgm:resizeHandles val="exact"/>
        </dgm:presLayoutVars>
      </dgm:prSet>
      <dgm:spPr/>
    </dgm:pt>
    <dgm:pt modelId="{B30C8913-7924-4F3F-8964-BBF8A1214660}" type="pres">
      <dgm:prSet presAssocID="{3D16A73C-FD21-46A6-9B13-DE0547491AAF}" presName="compNode" presStyleCnt="0"/>
      <dgm:spPr/>
    </dgm:pt>
    <dgm:pt modelId="{09FA4B99-8C12-45FD-B307-C1497B4926DC}" type="pres">
      <dgm:prSet presAssocID="{3D16A73C-FD21-46A6-9B13-DE0547491AAF}" presName="bgRect" presStyleLbl="bgShp" presStyleIdx="0" presStyleCnt="4"/>
      <dgm:spPr/>
    </dgm:pt>
    <dgm:pt modelId="{78307C22-8A37-4844-B667-EA7744FAC423}" type="pres">
      <dgm:prSet presAssocID="{3D16A73C-FD21-46A6-9B13-DE0547491AA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1 med heldekkende fyll"/>
        </a:ext>
      </dgm:extLst>
    </dgm:pt>
    <dgm:pt modelId="{EEB76CDC-0439-47C3-8B74-1F855E4ABB9C}" type="pres">
      <dgm:prSet presAssocID="{3D16A73C-FD21-46A6-9B13-DE0547491AAF}" presName="spaceRect" presStyleCnt="0"/>
      <dgm:spPr/>
    </dgm:pt>
    <dgm:pt modelId="{B7D45CB8-268E-493C-A284-B5D308CB5D7E}" type="pres">
      <dgm:prSet presAssocID="{3D16A73C-FD21-46A6-9B13-DE0547491AAF}" presName="parTx" presStyleLbl="revTx" presStyleIdx="0" presStyleCnt="4">
        <dgm:presLayoutVars>
          <dgm:chMax val="0"/>
          <dgm:chPref val="0"/>
        </dgm:presLayoutVars>
      </dgm:prSet>
      <dgm:spPr/>
    </dgm:pt>
    <dgm:pt modelId="{C0F25EA0-A6FF-424D-89DE-7F11B678258E}" type="pres">
      <dgm:prSet presAssocID="{2EB4EA7F-96B9-4329-817D-2E75447582CF}" presName="sibTrans" presStyleCnt="0"/>
      <dgm:spPr/>
    </dgm:pt>
    <dgm:pt modelId="{AE4CECC9-3008-4086-AA4E-A552D23B6770}" type="pres">
      <dgm:prSet presAssocID="{95776290-6D39-466E-967D-5738DF919575}" presName="compNode" presStyleCnt="0"/>
      <dgm:spPr/>
    </dgm:pt>
    <dgm:pt modelId="{12A4387B-F0B0-4553-91CC-AE5507AE54EC}" type="pres">
      <dgm:prSet presAssocID="{95776290-6D39-466E-967D-5738DF919575}" presName="bgRect" presStyleLbl="bgShp" presStyleIdx="1" presStyleCnt="4"/>
      <dgm:spPr/>
    </dgm:pt>
    <dgm:pt modelId="{39D0AA8A-E715-40A2-866B-F7CC2689055D}" type="pres">
      <dgm:prSet presAssocID="{95776290-6D39-466E-967D-5738DF9195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olebygning"/>
        </a:ext>
      </dgm:extLst>
    </dgm:pt>
    <dgm:pt modelId="{6F6F16CA-7BDA-40C5-A214-96713B6490C5}" type="pres">
      <dgm:prSet presAssocID="{95776290-6D39-466E-967D-5738DF919575}" presName="spaceRect" presStyleCnt="0"/>
      <dgm:spPr/>
    </dgm:pt>
    <dgm:pt modelId="{52754893-0298-48F2-8392-826D4B6EC763}" type="pres">
      <dgm:prSet presAssocID="{95776290-6D39-466E-967D-5738DF919575}" presName="parTx" presStyleLbl="revTx" presStyleIdx="1" presStyleCnt="4">
        <dgm:presLayoutVars>
          <dgm:chMax val="0"/>
          <dgm:chPref val="0"/>
        </dgm:presLayoutVars>
      </dgm:prSet>
      <dgm:spPr/>
    </dgm:pt>
    <dgm:pt modelId="{8B74B698-A5B5-46C4-826F-34DBE8BD270B}" type="pres">
      <dgm:prSet presAssocID="{F468E598-6D5F-4C70-A7F9-9C36CAEE3E54}" presName="sibTrans" presStyleCnt="0"/>
      <dgm:spPr/>
    </dgm:pt>
    <dgm:pt modelId="{F044D95B-12F5-4B24-BC10-E49B56D53CA4}" type="pres">
      <dgm:prSet presAssocID="{4C89E508-07B8-481C-854F-C84568770417}" presName="compNode" presStyleCnt="0"/>
      <dgm:spPr/>
    </dgm:pt>
    <dgm:pt modelId="{A9EC9821-A808-4D3A-92DF-2EBFFCC95B42}" type="pres">
      <dgm:prSet presAssocID="{4C89E508-07B8-481C-854F-C84568770417}" presName="bgRect" presStyleLbl="bgShp" presStyleIdx="2" presStyleCnt="4"/>
      <dgm:spPr/>
    </dgm:pt>
    <dgm:pt modelId="{65625FFA-9625-4EC2-B3A4-5744A0137788}" type="pres">
      <dgm:prSet presAssocID="{4C89E508-07B8-481C-854F-C8456877041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k"/>
        </a:ext>
      </dgm:extLst>
    </dgm:pt>
    <dgm:pt modelId="{8CC14391-D964-4E2F-A432-CE7D22E9C37F}" type="pres">
      <dgm:prSet presAssocID="{4C89E508-07B8-481C-854F-C84568770417}" presName="spaceRect" presStyleCnt="0"/>
      <dgm:spPr/>
    </dgm:pt>
    <dgm:pt modelId="{14ADA718-E233-448B-9008-7FFF14A8FABA}" type="pres">
      <dgm:prSet presAssocID="{4C89E508-07B8-481C-854F-C84568770417}" presName="parTx" presStyleLbl="revTx" presStyleIdx="2" presStyleCnt="4">
        <dgm:presLayoutVars>
          <dgm:chMax val="0"/>
          <dgm:chPref val="0"/>
        </dgm:presLayoutVars>
      </dgm:prSet>
      <dgm:spPr/>
    </dgm:pt>
    <dgm:pt modelId="{4544D507-9FCC-48E5-A0E1-529B89CF2ECA}" type="pres">
      <dgm:prSet presAssocID="{B5DD39FD-4900-4297-A12A-B69451E19EFA}" presName="sibTrans" presStyleCnt="0"/>
      <dgm:spPr/>
    </dgm:pt>
    <dgm:pt modelId="{0F0D94DC-1E5B-48F4-B8BE-0DAF2485330B}" type="pres">
      <dgm:prSet presAssocID="{459FC85A-493C-431C-B43D-AB442155DACD}" presName="compNode" presStyleCnt="0"/>
      <dgm:spPr/>
    </dgm:pt>
    <dgm:pt modelId="{3F39846E-7E68-4C0E-B04F-975386FC870F}" type="pres">
      <dgm:prSet presAssocID="{459FC85A-493C-431C-B43D-AB442155DACD}" presName="bgRect" presStyleLbl="bgShp" presStyleIdx="3" presStyleCnt="4"/>
      <dgm:spPr/>
    </dgm:pt>
    <dgm:pt modelId="{4A09BE99-A300-4AFF-855B-2D6BC7A3DAC5}" type="pres">
      <dgm:prSet presAssocID="{459FC85A-493C-431C-B43D-AB442155DAC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øker"/>
        </a:ext>
      </dgm:extLst>
    </dgm:pt>
    <dgm:pt modelId="{E1D3CFF4-11B9-4C4B-8F2C-495CDAA00A16}" type="pres">
      <dgm:prSet presAssocID="{459FC85A-493C-431C-B43D-AB442155DACD}" presName="spaceRect" presStyleCnt="0"/>
      <dgm:spPr/>
    </dgm:pt>
    <dgm:pt modelId="{67DAA52F-BD6D-4293-91E1-7C8C798CEEA6}" type="pres">
      <dgm:prSet presAssocID="{459FC85A-493C-431C-B43D-AB442155DAC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76C0604-B9E2-43FB-9803-1074297DA0B0}" type="presOf" srcId="{459FC85A-493C-431C-B43D-AB442155DACD}" destId="{67DAA52F-BD6D-4293-91E1-7C8C798CEEA6}" srcOrd="0" destOrd="0" presId="urn:microsoft.com/office/officeart/2018/2/layout/IconVerticalSolidList"/>
    <dgm:cxn modelId="{5BC19B18-D8A1-45A2-8B3E-8A78FC9F4EBB}" type="presOf" srcId="{95776290-6D39-466E-967D-5738DF919575}" destId="{52754893-0298-48F2-8392-826D4B6EC763}" srcOrd="0" destOrd="0" presId="urn:microsoft.com/office/officeart/2018/2/layout/IconVerticalSolidList"/>
    <dgm:cxn modelId="{5AA0371B-BD63-4A3F-913B-452B54819E7A}" type="presOf" srcId="{3D16A73C-FD21-46A6-9B13-DE0547491AAF}" destId="{B7D45CB8-268E-493C-A284-B5D308CB5D7E}" srcOrd="0" destOrd="0" presId="urn:microsoft.com/office/officeart/2018/2/layout/IconVerticalSolidList"/>
    <dgm:cxn modelId="{B2B7AE39-3D30-4E6B-9014-54F52B43F194}" srcId="{BF858D11-FF79-4FD8-B190-54A613C04E86}" destId="{95776290-6D39-466E-967D-5738DF919575}" srcOrd="1" destOrd="0" parTransId="{B3124D1F-CF90-4554-A76F-A2ECE6315B5C}" sibTransId="{F468E598-6D5F-4C70-A7F9-9C36CAEE3E54}"/>
    <dgm:cxn modelId="{F633AB6B-EECE-4F8D-AE9F-6946DB2D7F3C}" srcId="{BF858D11-FF79-4FD8-B190-54A613C04E86}" destId="{4C89E508-07B8-481C-854F-C84568770417}" srcOrd="2" destOrd="0" parTransId="{271401A6-9CC8-438C-BE40-F3D9972728B8}" sibTransId="{B5DD39FD-4900-4297-A12A-B69451E19EFA}"/>
    <dgm:cxn modelId="{10847156-654A-42A2-8EEA-D60F144A822A}" type="presOf" srcId="{4C89E508-07B8-481C-854F-C84568770417}" destId="{14ADA718-E233-448B-9008-7FFF14A8FABA}" srcOrd="0" destOrd="0" presId="urn:microsoft.com/office/officeart/2018/2/layout/IconVerticalSolidList"/>
    <dgm:cxn modelId="{1A5B2359-5E5A-478F-A860-7A0DC7D4F37E}" type="presOf" srcId="{BF858D11-FF79-4FD8-B190-54A613C04E86}" destId="{F4324502-9FE2-4EE7-A608-8EB000272B79}" srcOrd="0" destOrd="0" presId="urn:microsoft.com/office/officeart/2018/2/layout/IconVerticalSolidList"/>
    <dgm:cxn modelId="{6847C6A7-08B2-4B24-88FA-EC515FA57E96}" srcId="{BF858D11-FF79-4FD8-B190-54A613C04E86}" destId="{3D16A73C-FD21-46A6-9B13-DE0547491AAF}" srcOrd="0" destOrd="0" parTransId="{96365707-AB22-446B-8B03-C38671700829}" sibTransId="{2EB4EA7F-96B9-4329-817D-2E75447582CF}"/>
    <dgm:cxn modelId="{5FE02EDC-1E23-4015-9674-4C381C038ADB}" srcId="{BF858D11-FF79-4FD8-B190-54A613C04E86}" destId="{459FC85A-493C-431C-B43D-AB442155DACD}" srcOrd="3" destOrd="0" parTransId="{D511CC5F-64E2-4E10-A8EE-385DEDB5D70D}" sibTransId="{DE0379E3-52D0-4034-8BB6-72BEE4370FEE}"/>
    <dgm:cxn modelId="{3BC2CBD2-E3A9-4F4C-A13B-2006F014339B}" type="presParOf" srcId="{F4324502-9FE2-4EE7-A608-8EB000272B79}" destId="{B30C8913-7924-4F3F-8964-BBF8A1214660}" srcOrd="0" destOrd="0" presId="urn:microsoft.com/office/officeart/2018/2/layout/IconVerticalSolidList"/>
    <dgm:cxn modelId="{109F6730-14A7-4DC8-A3E0-B91FF99DF834}" type="presParOf" srcId="{B30C8913-7924-4F3F-8964-BBF8A1214660}" destId="{09FA4B99-8C12-45FD-B307-C1497B4926DC}" srcOrd="0" destOrd="0" presId="urn:microsoft.com/office/officeart/2018/2/layout/IconVerticalSolidList"/>
    <dgm:cxn modelId="{D5D1E5E2-501A-49AB-90FF-CC5E1D3B3D18}" type="presParOf" srcId="{B30C8913-7924-4F3F-8964-BBF8A1214660}" destId="{78307C22-8A37-4844-B667-EA7744FAC423}" srcOrd="1" destOrd="0" presId="urn:microsoft.com/office/officeart/2018/2/layout/IconVerticalSolidList"/>
    <dgm:cxn modelId="{9FEEA2E6-DA7B-40B0-B8C7-F998DCA24DD7}" type="presParOf" srcId="{B30C8913-7924-4F3F-8964-BBF8A1214660}" destId="{EEB76CDC-0439-47C3-8B74-1F855E4ABB9C}" srcOrd="2" destOrd="0" presId="urn:microsoft.com/office/officeart/2018/2/layout/IconVerticalSolidList"/>
    <dgm:cxn modelId="{960DDB62-4184-4DF9-B55D-15A2EDC4D7D9}" type="presParOf" srcId="{B30C8913-7924-4F3F-8964-BBF8A1214660}" destId="{B7D45CB8-268E-493C-A284-B5D308CB5D7E}" srcOrd="3" destOrd="0" presId="urn:microsoft.com/office/officeart/2018/2/layout/IconVerticalSolidList"/>
    <dgm:cxn modelId="{E1D54FCC-41EB-4597-A13D-1170ECB95672}" type="presParOf" srcId="{F4324502-9FE2-4EE7-A608-8EB000272B79}" destId="{C0F25EA0-A6FF-424D-89DE-7F11B678258E}" srcOrd="1" destOrd="0" presId="urn:microsoft.com/office/officeart/2018/2/layout/IconVerticalSolidList"/>
    <dgm:cxn modelId="{1942FB98-4696-4DCA-86C2-7744DA0FA665}" type="presParOf" srcId="{F4324502-9FE2-4EE7-A608-8EB000272B79}" destId="{AE4CECC9-3008-4086-AA4E-A552D23B6770}" srcOrd="2" destOrd="0" presId="urn:microsoft.com/office/officeart/2018/2/layout/IconVerticalSolidList"/>
    <dgm:cxn modelId="{4F5DA260-666F-4A03-AE1A-553EACDE185D}" type="presParOf" srcId="{AE4CECC9-3008-4086-AA4E-A552D23B6770}" destId="{12A4387B-F0B0-4553-91CC-AE5507AE54EC}" srcOrd="0" destOrd="0" presId="urn:microsoft.com/office/officeart/2018/2/layout/IconVerticalSolidList"/>
    <dgm:cxn modelId="{87829981-BA5D-4AB9-BB64-060C38A2BF88}" type="presParOf" srcId="{AE4CECC9-3008-4086-AA4E-A552D23B6770}" destId="{39D0AA8A-E715-40A2-866B-F7CC2689055D}" srcOrd="1" destOrd="0" presId="urn:microsoft.com/office/officeart/2018/2/layout/IconVerticalSolidList"/>
    <dgm:cxn modelId="{542F07EF-DA33-4DF6-85CD-A9323363E84C}" type="presParOf" srcId="{AE4CECC9-3008-4086-AA4E-A552D23B6770}" destId="{6F6F16CA-7BDA-40C5-A214-96713B6490C5}" srcOrd="2" destOrd="0" presId="urn:microsoft.com/office/officeart/2018/2/layout/IconVerticalSolidList"/>
    <dgm:cxn modelId="{89770640-8F70-4514-A446-79F8BB57CAEB}" type="presParOf" srcId="{AE4CECC9-3008-4086-AA4E-A552D23B6770}" destId="{52754893-0298-48F2-8392-826D4B6EC763}" srcOrd="3" destOrd="0" presId="urn:microsoft.com/office/officeart/2018/2/layout/IconVerticalSolidList"/>
    <dgm:cxn modelId="{D4A65DC8-BF8E-4EAC-96EF-D7D20DBD47AD}" type="presParOf" srcId="{F4324502-9FE2-4EE7-A608-8EB000272B79}" destId="{8B74B698-A5B5-46C4-826F-34DBE8BD270B}" srcOrd="3" destOrd="0" presId="urn:microsoft.com/office/officeart/2018/2/layout/IconVerticalSolidList"/>
    <dgm:cxn modelId="{E7391389-3D71-4C11-B14A-1AFF9395BCF5}" type="presParOf" srcId="{F4324502-9FE2-4EE7-A608-8EB000272B79}" destId="{F044D95B-12F5-4B24-BC10-E49B56D53CA4}" srcOrd="4" destOrd="0" presId="urn:microsoft.com/office/officeart/2018/2/layout/IconVerticalSolidList"/>
    <dgm:cxn modelId="{071D550C-F76B-4BAB-929A-2F40595AA554}" type="presParOf" srcId="{F044D95B-12F5-4B24-BC10-E49B56D53CA4}" destId="{A9EC9821-A808-4D3A-92DF-2EBFFCC95B42}" srcOrd="0" destOrd="0" presId="urn:microsoft.com/office/officeart/2018/2/layout/IconVerticalSolidList"/>
    <dgm:cxn modelId="{C37F2BCC-A4B0-420C-B881-29746FF26C74}" type="presParOf" srcId="{F044D95B-12F5-4B24-BC10-E49B56D53CA4}" destId="{65625FFA-9625-4EC2-B3A4-5744A0137788}" srcOrd="1" destOrd="0" presId="urn:microsoft.com/office/officeart/2018/2/layout/IconVerticalSolidList"/>
    <dgm:cxn modelId="{F0222052-4C67-428B-959B-28B21A277F7E}" type="presParOf" srcId="{F044D95B-12F5-4B24-BC10-E49B56D53CA4}" destId="{8CC14391-D964-4E2F-A432-CE7D22E9C37F}" srcOrd="2" destOrd="0" presId="urn:microsoft.com/office/officeart/2018/2/layout/IconVerticalSolidList"/>
    <dgm:cxn modelId="{B3126308-3AD6-482C-BB65-F3989988349C}" type="presParOf" srcId="{F044D95B-12F5-4B24-BC10-E49B56D53CA4}" destId="{14ADA718-E233-448B-9008-7FFF14A8FABA}" srcOrd="3" destOrd="0" presId="urn:microsoft.com/office/officeart/2018/2/layout/IconVerticalSolidList"/>
    <dgm:cxn modelId="{FDFABDD3-3C04-4FB3-AA8B-9DF7C3013573}" type="presParOf" srcId="{F4324502-9FE2-4EE7-A608-8EB000272B79}" destId="{4544D507-9FCC-48E5-A0E1-529B89CF2ECA}" srcOrd="5" destOrd="0" presId="urn:microsoft.com/office/officeart/2018/2/layout/IconVerticalSolidList"/>
    <dgm:cxn modelId="{028824F6-72CE-4F3A-8B3E-94D17B573B7C}" type="presParOf" srcId="{F4324502-9FE2-4EE7-A608-8EB000272B79}" destId="{0F0D94DC-1E5B-48F4-B8BE-0DAF2485330B}" srcOrd="6" destOrd="0" presId="urn:microsoft.com/office/officeart/2018/2/layout/IconVerticalSolidList"/>
    <dgm:cxn modelId="{3F686D90-3417-40D8-854B-5682666DF0B5}" type="presParOf" srcId="{0F0D94DC-1E5B-48F4-B8BE-0DAF2485330B}" destId="{3F39846E-7E68-4C0E-B04F-975386FC870F}" srcOrd="0" destOrd="0" presId="urn:microsoft.com/office/officeart/2018/2/layout/IconVerticalSolidList"/>
    <dgm:cxn modelId="{8489864F-8BC6-40AE-8DF6-4C3A48B75365}" type="presParOf" srcId="{0F0D94DC-1E5B-48F4-B8BE-0DAF2485330B}" destId="{4A09BE99-A300-4AFF-855B-2D6BC7A3DAC5}" srcOrd="1" destOrd="0" presId="urn:microsoft.com/office/officeart/2018/2/layout/IconVerticalSolidList"/>
    <dgm:cxn modelId="{491C2C7C-FF71-4B0A-81E2-1E6BFD9DBA2D}" type="presParOf" srcId="{0F0D94DC-1E5B-48F4-B8BE-0DAF2485330B}" destId="{E1D3CFF4-11B9-4C4B-8F2C-495CDAA00A16}" srcOrd="2" destOrd="0" presId="urn:microsoft.com/office/officeart/2018/2/layout/IconVerticalSolidList"/>
    <dgm:cxn modelId="{A9B8A439-027A-4B92-9BB1-4081FBFE8A4C}" type="presParOf" srcId="{0F0D94DC-1E5B-48F4-B8BE-0DAF2485330B}" destId="{67DAA52F-BD6D-4293-91E1-7C8C798CEEA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386E42-C9C6-428D-96BF-00F510BBEB2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88CA90-0E33-4BD6-9EF7-9527040BEF4E}">
      <dgm:prSet/>
      <dgm:spPr/>
      <dgm:t>
        <a:bodyPr/>
        <a:lstStyle/>
        <a:p>
          <a:r>
            <a:rPr lang="nb-NO" dirty="0"/>
            <a:t>Språk/arbeidslivsfag</a:t>
          </a:r>
          <a:endParaRPr lang="en-US" dirty="0"/>
        </a:p>
      </dgm:t>
    </dgm:pt>
    <dgm:pt modelId="{41A03271-D10F-4672-AC20-40A424D8BC89}" type="parTrans" cxnId="{AD578EA3-CF78-4674-AF9F-5CB4CDE374F5}">
      <dgm:prSet/>
      <dgm:spPr/>
      <dgm:t>
        <a:bodyPr/>
        <a:lstStyle/>
        <a:p>
          <a:endParaRPr lang="en-US"/>
        </a:p>
      </dgm:t>
    </dgm:pt>
    <dgm:pt modelId="{06FC7EB9-4B9C-4A61-BAC1-7DEACAA95307}" type="sibTrans" cxnId="{AD578EA3-CF78-4674-AF9F-5CB4CDE374F5}">
      <dgm:prSet/>
      <dgm:spPr/>
      <dgm:t>
        <a:bodyPr/>
        <a:lstStyle/>
        <a:p>
          <a:endParaRPr lang="en-US"/>
        </a:p>
      </dgm:t>
    </dgm:pt>
    <dgm:pt modelId="{DF80706B-0721-4BC8-98C8-23D551D4AA9F}">
      <dgm:prSet/>
      <dgm:spPr/>
      <dgm:t>
        <a:bodyPr/>
        <a:lstStyle/>
        <a:p>
          <a:r>
            <a:rPr lang="nb-NO"/>
            <a:t>Valgfag</a:t>
          </a:r>
          <a:endParaRPr lang="en-US"/>
        </a:p>
      </dgm:t>
    </dgm:pt>
    <dgm:pt modelId="{95C971D3-A855-4A58-9BCA-01AC7DB214B5}" type="parTrans" cxnId="{77E464B4-5836-4E4D-960E-44C6108B0AE1}">
      <dgm:prSet/>
      <dgm:spPr/>
      <dgm:t>
        <a:bodyPr/>
        <a:lstStyle/>
        <a:p>
          <a:endParaRPr lang="en-US"/>
        </a:p>
      </dgm:t>
    </dgm:pt>
    <dgm:pt modelId="{481DB91E-E61E-421C-A788-931AD15AC212}" type="sibTrans" cxnId="{77E464B4-5836-4E4D-960E-44C6108B0AE1}">
      <dgm:prSet/>
      <dgm:spPr/>
      <dgm:t>
        <a:bodyPr/>
        <a:lstStyle/>
        <a:p>
          <a:endParaRPr lang="en-US"/>
        </a:p>
      </dgm:t>
    </dgm:pt>
    <dgm:pt modelId="{C83A46BC-43C6-4F85-9FE6-1C5B0DD38D23}">
      <dgm:prSet/>
      <dgm:spPr/>
      <dgm:t>
        <a:bodyPr/>
        <a:lstStyle/>
        <a:p>
          <a:r>
            <a:rPr lang="nb-NO"/>
            <a:t>Klasseinndeling</a:t>
          </a:r>
          <a:endParaRPr lang="en-US"/>
        </a:p>
      </dgm:t>
    </dgm:pt>
    <dgm:pt modelId="{94CF0A4E-D6A8-4DB0-A520-0B5386937213}" type="parTrans" cxnId="{16C1A010-34D6-4524-B721-C1948364F934}">
      <dgm:prSet/>
      <dgm:spPr/>
      <dgm:t>
        <a:bodyPr/>
        <a:lstStyle/>
        <a:p>
          <a:endParaRPr lang="en-US"/>
        </a:p>
      </dgm:t>
    </dgm:pt>
    <dgm:pt modelId="{4300FABB-EA37-4FF8-A00A-944220EB2EA5}" type="sibTrans" cxnId="{16C1A010-34D6-4524-B721-C1948364F934}">
      <dgm:prSet/>
      <dgm:spPr/>
      <dgm:t>
        <a:bodyPr/>
        <a:lstStyle/>
        <a:p>
          <a:endParaRPr lang="en-US"/>
        </a:p>
      </dgm:t>
    </dgm:pt>
    <dgm:pt modelId="{7C64DDD0-8C62-49B1-8CD6-55D3ED646C54}" type="pres">
      <dgm:prSet presAssocID="{0D386E42-C9C6-428D-96BF-00F510BBEB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A8548E-DCE7-4E70-9576-1F3D63412A8A}" type="pres">
      <dgm:prSet presAssocID="{8588CA90-0E33-4BD6-9EF7-9527040BEF4E}" presName="root" presStyleCnt="0"/>
      <dgm:spPr/>
    </dgm:pt>
    <dgm:pt modelId="{45B190A9-120C-4567-B800-D2E7D1146EF0}" type="pres">
      <dgm:prSet presAssocID="{8588CA90-0E33-4BD6-9EF7-9527040BEF4E}" presName="rootComposite" presStyleCnt="0"/>
      <dgm:spPr/>
    </dgm:pt>
    <dgm:pt modelId="{DF9F5475-2CA7-4C2A-A340-B140662904C8}" type="pres">
      <dgm:prSet presAssocID="{8588CA90-0E33-4BD6-9EF7-9527040BEF4E}" presName="rootText" presStyleLbl="node1" presStyleIdx="0" presStyleCnt="3" custScaleX="72146" custScaleY="137107" custLinFactNeighborX="20743" custLinFactNeighborY="36379"/>
      <dgm:spPr>
        <a:prstGeom prst="ellipse">
          <a:avLst/>
        </a:prstGeom>
      </dgm:spPr>
    </dgm:pt>
    <dgm:pt modelId="{7DF651F8-04D5-451D-9EEC-5C452B4BBFC3}" type="pres">
      <dgm:prSet presAssocID="{8588CA90-0E33-4BD6-9EF7-9527040BEF4E}" presName="rootConnector" presStyleLbl="node1" presStyleIdx="0" presStyleCnt="3"/>
      <dgm:spPr/>
    </dgm:pt>
    <dgm:pt modelId="{B1D2E3D9-3EFC-48A8-93C3-3318921056A2}" type="pres">
      <dgm:prSet presAssocID="{8588CA90-0E33-4BD6-9EF7-9527040BEF4E}" presName="childShape" presStyleCnt="0"/>
      <dgm:spPr/>
    </dgm:pt>
    <dgm:pt modelId="{38E8A231-F4FA-4954-9801-7F9C9B52B47C}" type="pres">
      <dgm:prSet presAssocID="{DF80706B-0721-4BC8-98C8-23D551D4AA9F}" presName="root" presStyleCnt="0"/>
      <dgm:spPr/>
    </dgm:pt>
    <dgm:pt modelId="{800FD0A2-7D5A-46DB-B21E-1A8C731741AA}" type="pres">
      <dgm:prSet presAssocID="{DF80706B-0721-4BC8-98C8-23D551D4AA9F}" presName="rootComposite" presStyleCnt="0"/>
      <dgm:spPr/>
    </dgm:pt>
    <dgm:pt modelId="{18BFC0F0-996A-4CD9-9471-C183C8B44D39}" type="pres">
      <dgm:prSet presAssocID="{DF80706B-0721-4BC8-98C8-23D551D4AA9F}" presName="rootText" presStyleLbl="node1" presStyleIdx="1" presStyleCnt="3" custScaleX="78963" custScaleY="145868" custLinFactNeighborX="-650" custLinFactNeighborY="-33533"/>
      <dgm:spPr>
        <a:prstGeom prst="ellipse">
          <a:avLst/>
        </a:prstGeom>
      </dgm:spPr>
    </dgm:pt>
    <dgm:pt modelId="{330AB313-6E5F-43E7-B42C-D362C8E67E0C}" type="pres">
      <dgm:prSet presAssocID="{DF80706B-0721-4BC8-98C8-23D551D4AA9F}" presName="rootConnector" presStyleLbl="node1" presStyleIdx="1" presStyleCnt="3"/>
      <dgm:spPr/>
    </dgm:pt>
    <dgm:pt modelId="{4D8F2D2F-7448-4079-9EC9-78548D53187A}" type="pres">
      <dgm:prSet presAssocID="{DF80706B-0721-4BC8-98C8-23D551D4AA9F}" presName="childShape" presStyleCnt="0"/>
      <dgm:spPr/>
    </dgm:pt>
    <dgm:pt modelId="{C750E1E2-0BF7-49A7-AE67-37ABF22EE385}" type="pres">
      <dgm:prSet presAssocID="{C83A46BC-43C6-4F85-9FE6-1C5B0DD38D23}" presName="root" presStyleCnt="0"/>
      <dgm:spPr/>
    </dgm:pt>
    <dgm:pt modelId="{CDC5DDC0-D418-4DF1-BF16-A5A6A123A025}" type="pres">
      <dgm:prSet presAssocID="{C83A46BC-43C6-4F85-9FE6-1C5B0DD38D23}" presName="rootComposite" presStyleCnt="0"/>
      <dgm:spPr/>
    </dgm:pt>
    <dgm:pt modelId="{16610346-03B9-4FD4-9D87-6AFB28914C44}" type="pres">
      <dgm:prSet presAssocID="{C83A46BC-43C6-4F85-9FE6-1C5B0DD38D23}" presName="rootText" presStyleLbl="node1" presStyleIdx="2" presStyleCnt="3" custScaleX="75232" custScaleY="135153" custLinFactNeighborX="-14822" custLinFactNeighborY="35381"/>
      <dgm:spPr>
        <a:prstGeom prst="ellipse">
          <a:avLst/>
        </a:prstGeom>
      </dgm:spPr>
    </dgm:pt>
    <dgm:pt modelId="{EA26D1A0-37DA-402A-A9F7-76C71A4C1E6F}" type="pres">
      <dgm:prSet presAssocID="{C83A46BC-43C6-4F85-9FE6-1C5B0DD38D23}" presName="rootConnector" presStyleLbl="node1" presStyleIdx="2" presStyleCnt="3"/>
      <dgm:spPr/>
    </dgm:pt>
    <dgm:pt modelId="{92E5F32B-5DE7-4660-A0B9-85685B7DB8AF}" type="pres">
      <dgm:prSet presAssocID="{C83A46BC-43C6-4F85-9FE6-1C5B0DD38D23}" presName="childShape" presStyleCnt="0"/>
      <dgm:spPr/>
    </dgm:pt>
  </dgm:ptLst>
  <dgm:cxnLst>
    <dgm:cxn modelId="{16C1A010-34D6-4524-B721-C1948364F934}" srcId="{0D386E42-C9C6-428D-96BF-00F510BBEB2B}" destId="{C83A46BC-43C6-4F85-9FE6-1C5B0DD38D23}" srcOrd="2" destOrd="0" parTransId="{94CF0A4E-D6A8-4DB0-A520-0B5386937213}" sibTransId="{4300FABB-EA37-4FF8-A00A-944220EB2EA5}"/>
    <dgm:cxn modelId="{E5895327-B29D-40F6-BEF4-E52CF490CD09}" type="presOf" srcId="{8588CA90-0E33-4BD6-9EF7-9527040BEF4E}" destId="{7DF651F8-04D5-451D-9EEC-5C452B4BBFC3}" srcOrd="1" destOrd="0" presId="urn:microsoft.com/office/officeart/2005/8/layout/hierarchy3"/>
    <dgm:cxn modelId="{4989223F-BDF6-4C4B-BD18-F69C60C7AF20}" type="presOf" srcId="{8588CA90-0E33-4BD6-9EF7-9527040BEF4E}" destId="{DF9F5475-2CA7-4C2A-A340-B140662904C8}" srcOrd="0" destOrd="0" presId="urn:microsoft.com/office/officeart/2005/8/layout/hierarchy3"/>
    <dgm:cxn modelId="{D76E9C49-426A-4C22-91AB-BBF64A976AFF}" type="presOf" srcId="{0D386E42-C9C6-428D-96BF-00F510BBEB2B}" destId="{7C64DDD0-8C62-49B1-8CD6-55D3ED646C54}" srcOrd="0" destOrd="0" presId="urn:microsoft.com/office/officeart/2005/8/layout/hierarchy3"/>
    <dgm:cxn modelId="{90EBA36C-3785-492A-8609-FBDD3363F38C}" type="presOf" srcId="{DF80706B-0721-4BC8-98C8-23D551D4AA9F}" destId="{330AB313-6E5F-43E7-B42C-D362C8E67E0C}" srcOrd="1" destOrd="0" presId="urn:microsoft.com/office/officeart/2005/8/layout/hierarchy3"/>
    <dgm:cxn modelId="{AD578EA3-CF78-4674-AF9F-5CB4CDE374F5}" srcId="{0D386E42-C9C6-428D-96BF-00F510BBEB2B}" destId="{8588CA90-0E33-4BD6-9EF7-9527040BEF4E}" srcOrd="0" destOrd="0" parTransId="{41A03271-D10F-4672-AC20-40A424D8BC89}" sibTransId="{06FC7EB9-4B9C-4A61-BAC1-7DEACAA95307}"/>
    <dgm:cxn modelId="{77E464B4-5836-4E4D-960E-44C6108B0AE1}" srcId="{0D386E42-C9C6-428D-96BF-00F510BBEB2B}" destId="{DF80706B-0721-4BC8-98C8-23D551D4AA9F}" srcOrd="1" destOrd="0" parTransId="{95C971D3-A855-4A58-9BCA-01AC7DB214B5}" sibTransId="{481DB91E-E61E-421C-A788-931AD15AC212}"/>
    <dgm:cxn modelId="{2C6FB3C8-2B32-4C2C-9D31-12173D19C35E}" type="presOf" srcId="{C83A46BC-43C6-4F85-9FE6-1C5B0DD38D23}" destId="{16610346-03B9-4FD4-9D87-6AFB28914C44}" srcOrd="0" destOrd="0" presId="urn:microsoft.com/office/officeart/2005/8/layout/hierarchy3"/>
    <dgm:cxn modelId="{696B7FE6-0FBB-4CEF-8F50-EDADD577704E}" type="presOf" srcId="{DF80706B-0721-4BC8-98C8-23D551D4AA9F}" destId="{18BFC0F0-996A-4CD9-9471-C183C8B44D39}" srcOrd="0" destOrd="0" presId="urn:microsoft.com/office/officeart/2005/8/layout/hierarchy3"/>
    <dgm:cxn modelId="{6774B0F8-A0F7-4793-98C6-80FE2D22CF7A}" type="presOf" srcId="{C83A46BC-43C6-4F85-9FE6-1C5B0DD38D23}" destId="{EA26D1A0-37DA-402A-A9F7-76C71A4C1E6F}" srcOrd="1" destOrd="0" presId="urn:microsoft.com/office/officeart/2005/8/layout/hierarchy3"/>
    <dgm:cxn modelId="{7FBCA83C-AAEE-4CE9-8E3C-78C6F198E885}" type="presParOf" srcId="{7C64DDD0-8C62-49B1-8CD6-55D3ED646C54}" destId="{54A8548E-DCE7-4E70-9576-1F3D63412A8A}" srcOrd="0" destOrd="0" presId="urn:microsoft.com/office/officeart/2005/8/layout/hierarchy3"/>
    <dgm:cxn modelId="{AFE35629-431D-4C62-B679-516B631DFC56}" type="presParOf" srcId="{54A8548E-DCE7-4E70-9576-1F3D63412A8A}" destId="{45B190A9-120C-4567-B800-D2E7D1146EF0}" srcOrd="0" destOrd="0" presId="urn:microsoft.com/office/officeart/2005/8/layout/hierarchy3"/>
    <dgm:cxn modelId="{CFF8A47C-F38D-4B31-85AA-C7308787951A}" type="presParOf" srcId="{45B190A9-120C-4567-B800-D2E7D1146EF0}" destId="{DF9F5475-2CA7-4C2A-A340-B140662904C8}" srcOrd="0" destOrd="0" presId="urn:microsoft.com/office/officeart/2005/8/layout/hierarchy3"/>
    <dgm:cxn modelId="{A90B5606-6149-43E5-91AD-742288D5EF2B}" type="presParOf" srcId="{45B190A9-120C-4567-B800-D2E7D1146EF0}" destId="{7DF651F8-04D5-451D-9EEC-5C452B4BBFC3}" srcOrd="1" destOrd="0" presId="urn:microsoft.com/office/officeart/2005/8/layout/hierarchy3"/>
    <dgm:cxn modelId="{88469BD4-141A-450D-B3B8-4D2A370B59D0}" type="presParOf" srcId="{54A8548E-DCE7-4E70-9576-1F3D63412A8A}" destId="{B1D2E3D9-3EFC-48A8-93C3-3318921056A2}" srcOrd="1" destOrd="0" presId="urn:microsoft.com/office/officeart/2005/8/layout/hierarchy3"/>
    <dgm:cxn modelId="{02EDA52F-4FD7-4711-94CC-687CD72B34C1}" type="presParOf" srcId="{7C64DDD0-8C62-49B1-8CD6-55D3ED646C54}" destId="{38E8A231-F4FA-4954-9801-7F9C9B52B47C}" srcOrd="1" destOrd="0" presId="urn:microsoft.com/office/officeart/2005/8/layout/hierarchy3"/>
    <dgm:cxn modelId="{9DAD00B1-CC18-4248-8E6F-210D60852FF4}" type="presParOf" srcId="{38E8A231-F4FA-4954-9801-7F9C9B52B47C}" destId="{800FD0A2-7D5A-46DB-B21E-1A8C731741AA}" srcOrd="0" destOrd="0" presId="urn:microsoft.com/office/officeart/2005/8/layout/hierarchy3"/>
    <dgm:cxn modelId="{6DA82B33-B2F1-42FE-B3A2-AA54EE0D3530}" type="presParOf" srcId="{800FD0A2-7D5A-46DB-B21E-1A8C731741AA}" destId="{18BFC0F0-996A-4CD9-9471-C183C8B44D39}" srcOrd="0" destOrd="0" presId="urn:microsoft.com/office/officeart/2005/8/layout/hierarchy3"/>
    <dgm:cxn modelId="{B0D23201-1964-4ED7-A35A-C7ACE87EBF8C}" type="presParOf" srcId="{800FD0A2-7D5A-46DB-B21E-1A8C731741AA}" destId="{330AB313-6E5F-43E7-B42C-D362C8E67E0C}" srcOrd="1" destOrd="0" presId="urn:microsoft.com/office/officeart/2005/8/layout/hierarchy3"/>
    <dgm:cxn modelId="{5FC6DB1D-4DC4-4B8F-8E16-AEF24EDFC9C9}" type="presParOf" srcId="{38E8A231-F4FA-4954-9801-7F9C9B52B47C}" destId="{4D8F2D2F-7448-4079-9EC9-78548D53187A}" srcOrd="1" destOrd="0" presId="urn:microsoft.com/office/officeart/2005/8/layout/hierarchy3"/>
    <dgm:cxn modelId="{72E1F818-FBFA-499B-94D9-BAA43FAA55E6}" type="presParOf" srcId="{7C64DDD0-8C62-49B1-8CD6-55D3ED646C54}" destId="{C750E1E2-0BF7-49A7-AE67-37ABF22EE385}" srcOrd="2" destOrd="0" presId="urn:microsoft.com/office/officeart/2005/8/layout/hierarchy3"/>
    <dgm:cxn modelId="{D27BD3D1-875F-40CA-8E58-1947D17CD7AF}" type="presParOf" srcId="{C750E1E2-0BF7-49A7-AE67-37ABF22EE385}" destId="{CDC5DDC0-D418-4DF1-BF16-A5A6A123A025}" srcOrd="0" destOrd="0" presId="urn:microsoft.com/office/officeart/2005/8/layout/hierarchy3"/>
    <dgm:cxn modelId="{EE86062E-6735-4BC7-8376-4184FF7D66DB}" type="presParOf" srcId="{CDC5DDC0-D418-4DF1-BF16-A5A6A123A025}" destId="{16610346-03B9-4FD4-9D87-6AFB28914C44}" srcOrd="0" destOrd="0" presId="urn:microsoft.com/office/officeart/2005/8/layout/hierarchy3"/>
    <dgm:cxn modelId="{490E54D5-A148-46A6-9E39-6A7F1201FE75}" type="presParOf" srcId="{CDC5DDC0-D418-4DF1-BF16-A5A6A123A025}" destId="{EA26D1A0-37DA-402A-A9F7-76C71A4C1E6F}" srcOrd="1" destOrd="0" presId="urn:microsoft.com/office/officeart/2005/8/layout/hierarchy3"/>
    <dgm:cxn modelId="{7E4BC85B-4181-4931-905D-4764809903C0}" type="presParOf" srcId="{C750E1E2-0BF7-49A7-AE67-37ABF22EE385}" destId="{92E5F32B-5DE7-4660-A0B9-85685B7DB8A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262BA-7465-4416-9347-06757C4C9549}">
      <dsp:nvSpPr>
        <dsp:cNvPr id="0" name=""/>
        <dsp:cNvSpPr/>
      </dsp:nvSpPr>
      <dsp:spPr>
        <a:xfrm>
          <a:off x="379476" y="0"/>
          <a:ext cx="5504687" cy="550468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096C2-14DC-4397-8087-45FDEA474331}">
      <dsp:nvSpPr>
        <dsp:cNvPr id="0" name=""/>
        <dsp:cNvSpPr/>
      </dsp:nvSpPr>
      <dsp:spPr>
        <a:xfrm>
          <a:off x="902421" y="522945"/>
          <a:ext cx="2146828" cy="214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Økt lærertetthet </a:t>
          </a:r>
          <a:endParaRPr lang="en-US" sz="1700" kern="1200"/>
        </a:p>
      </dsp:txBody>
      <dsp:txXfrm>
        <a:off x="1007221" y="627745"/>
        <a:ext cx="1937228" cy="1937228"/>
      </dsp:txXfrm>
    </dsp:sp>
    <dsp:sp modelId="{23EBBC00-5773-4EE3-97E0-D98B80250291}">
      <dsp:nvSpPr>
        <dsp:cNvPr id="0" name=""/>
        <dsp:cNvSpPr/>
      </dsp:nvSpPr>
      <dsp:spPr>
        <a:xfrm>
          <a:off x="3214390" y="522945"/>
          <a:ext cx="2146828" cy="2146828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>
              <a:latin typeface="Aptos Display" panose="02110004020202020204"/>
            </a:rPr>
            <a:t>Mindre klasser</a:t>
          </a:r>
          <a:endParaRPr lang="en-US" sz="1700" kern="1200"/>
        </a:p>
      </dsp:txBody>
      <dsp:txXfrm>
        <a:off x="3319190" y="627745"/>
        <a:ext cx="1937228" cy="1937228"/>
      </dsp:txXfrm>
    </dsp:sp>
    <dsp:sp modelId="{0737BE9B-6103-4326-BED6-12F72CE05026}">
      <dsp:nvSpPr>
        <dsp:cNvPr id="0" name=""/>
        <dsp:cNvSpPr/>
      </dsp:nvSpPr>
      <dsp:spPr>
        <a:xfrm>
          <a:off x="902421" y="2834914"/>
          <a:ext cx="2146828" cy="2146828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Kontaktlærerteam: tre kontaktlærere på to klasser</a:t>
          </a:r>
          <a:endParaRPr lang="en-US" sz="1700" kern="1200"/>
        </a:p>
      </dsp:txBody>
      <dsp:txXfrm>
        <a:off x="1007221" y="2939714"/>
        <a:ext cx="1937228" cy="1937228"/>
      </dsp:txXfrm>
    </dsp:sp>
    <dsp:sp modelId="{42923448-4475-4C31-B204-8D316AB0CCFB}">
      <dsp:nvSpPr>
        <dsp:cNvPr id="0" name=""/>
        <dsp:cNvSpPr/>
      </dsp:nvSpPr>
      <dsp:spPr>
        <a:xfrm>
          <a:off x="3214390" y="2834914"/>
          <a:ext cx="2146828" cy="2146828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>
              <a:latin typeface="Aptos Display" panose="02110004020202020204"/>
            </a:rPr>
            <a:t>Små lærerteam på klassene sikrer god og samkjørt praksis</a:t>
          </a:r>
          <a:endParaRPr lang="en-US" sz="1700" kern="1200"/>
        </a:p>
      </dsp:txBody>
      <dsp:txXfrm>
        <a:off x="3319190" y="2939714"/>
        <a:ext cx="1937228" cy="1937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D7EBE-5389-434F-BB89-AEAB0C16918A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957E7-281B-4B53-AE19-8120FD42F6F7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8E87A4-4F37-41F8-9588-48C9EE6B3CEC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Legge til rette for at elevene kan nå sitt faglige og sosiale potensial</a:t>
          </a:r>
          <a:endParaRPr lang="en-US" sz="2500" kern="1200"/>
        </a:p>
      </dsp:txBody>
      <dsp:txXfrm>
        <a:off x="1844034" y="682"/>
        <a:ext cx="4401230" cy="1596566"/>
      </dsp:txXfrm>
    </dsp:sp>
    <dsp:sp modelId="{6356893A-B0AF-4F5C-8F41-4758D0F2F587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0266A-866F-4F15-AE80-32E9016D1E44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E3AD1-988F-4902-BFED-983E6D98DCAB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Vi vet at trivsel og opplevelse av trygghet er grunnlaget for læring</a:t>
          </a:r>
          <a:endParaRPr lang="en-US" sz="2500" kern="1200"/>
        </a:p>
      </dsp:txBody>
      <dsp:txXfrm>
        <a:off x="1844034" y="1996390"/>
        <a:ext cx="4401230" cy="1596566"/>
      </dsp:txXfrm>
    </dsp:sp>
    <dsp:sp modelId="{FA850A1D-5C60-42E1-A556-A5FAA8C482FF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17A2E7-79F7-4C38-811C-1C279C647B4E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CB23FC-C85F-480F-A4D2-B339EC1D469C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En god skole preges av positive og engasjerte elever og voksne</a:t>
          </a:r>
          <a:endParaRPr lang="en-US" sz="2500" kern="1200"/>
        </a:p>
      </dsp:txBody>
      <dsp:txXfrm>
        <a:off x="1844034" y="3992098"/>
        <a:ext cx="4401230" cy="1596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8C7ED-EF28-4500-8292-3041B17E3C13}">
      <dsp:nvSpPr>
        <dsp:cNvPr id="0" name=""/>
        <dsp:cNvSpPr/>
      </dsp:nvSpPr>
      <dsp:spPr>
        <a:xfrm>
          <a:off x="659971" y="138888"/>
          <a:ext cx="692929" cy="6929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932703-1434-4132-AF23-3CFB4EDDE302}">
      <dsp:nvSpPr>
        <dsp:cNvPr id="0" name=""/>
        <dsp:cNvSpPr/>
      </dsp:nvSpPr>
      <dsp:spPr>
        <a:xfrm>
          <a:off x="236514" y="1062963"/>
          <a:ext cx="1539843" cy="61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Gjennom eleveksperter i fag får vi engasjert elevene i å påvirke undervisningen med deres erfaringer og behov</a:t>
          </a:r>
          <a:endParaRPr lang="en-US" sz="1100" kern="1200"/>
        </a:p>
      </dsp:txBody>
      <dsp:txXfrm>
        <a:off x="236514" y="1062963"/>
        <a:ext cx="1539843" cy="615937"/>
      </dsp:txXfrm>
    </dsp:sp>
    <dsp:sp modelId="{BF921301-01CD-468D-BA1E-1DD7EFA4BDF6}">
      <dsp:nvSpPr>
        <dsp:cNvPr id="0" name=""/>
        <dsp:cNvSpPr/>
      </dsp:nvSpPr>
      <dsp:spPr>
        <a:xfrm>
          <a:off x="2469287" y="138888"/>
          <a:ext cx="692929" cy="6929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F57E0A-020C-4885-87ED-F5081E8EA6D3}">
      <dsp:nvSpPr>
        <dsp:cNvPr id="0" name=""/>
        <dsp:cNvSpPr/>
      </dsp:nvSpPr>
      <dsp:spPr>
        <a:xfrm>
          <a:off x="2045830" y="1062963"/>
          <a:ext cx="1539843" cy="61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Hver klasse har eleveksperter i alle fag!</a:t>
          </a:r>
          <a:endParaRPr lang="en-US" sz="1100" kern="1200"/>
        </a:p>
      </dsp:txBody>
      <dsp:txXfrm>
        <a:off x="2045830" y="1062963"/>
        <a:ext cx="1539843" cy="615937"/>
      </dsp:txXfrm>
    </dsp:sp>
    <dsp:sp modelId="{8423C5C3-FD8C-4D49-907D-A18B7F3C3B26}">
      <dsp:nvSpPr>
        <dsp:cNvPr id="0" name=""/>
        <dsp:cNvSpPr/>
      </dsp:nvSpPr>
      <dsp:spPr>
        <a:xfrm>
          <a:off x="659971" y="2063861"/>
          <a:ext cx="692929" cy="6929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A0318F-1FC2-4037-AF43-A4A17DB6452C}">
      <dsp:nvSpPr>
        <dsp:cNvPr id="0" name=""/>
        <dsp:cNvSpPr/>
      </dsp:nvSpPr>
      <dsp:spPr>
        <a:xfrm>
          <a:off x="236514" y="2987935"/>
          <a:ext cx="1539843" cy="61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Elevekspertene deltar i både planlegging og gjennomføring av undervisning</a:t>
          </a:r>
          <a:endParaRPr lang="en-US" sz="1100" kern="1200"/>
        </a:p>
      </dsp:txBody>
      <dsp:txXfrm>
        <a:off x="236514" y="2987935"/>
        <a:ext cx="1539843" cy="615937"/>
      </dsp:txXfrm>
    </dsp:sp>
    <dsp:sp modelId="{F3779424-E110-406E-BFCD-C15865D8B5DB}">
      <dsp:nvSpPr>
        <dsp:cNvPr id="0" name=""/>
        <dsp:cNvSpPr/>
      </dsp:nvSpPr>
      <dsp:spPr>
        <a:xfrm>
          <a:off x="2469287" y="2063861"/>
          <a:ext cx="692929" cy="6929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ED6FA-6071-425F-9164-036844B5E778}">
      <dsp:nvSpPr>
        <dsp:cNvPr id="0" name=""/>
        <dsp:cNvSpPr/>
      </dsp:nvSpPr>
      <dsp:spPr>
        <a:xfrm>
          <a:off x="2045830" y="2987935"/>
          <a:ext cx="1539843" cy="615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/>
            <a:t>Alle elever kan være eleveksperter!</a:t>
          </a:r>
          <a:endParaRPr lang="en-US" sz="1100" kern="1200"/>
        </a:p>
      </dsp:txBody>
      <dsp:txXfrm>
        <a:off x="2045830" y="2987935"/>
        <a:ext cx="1539843" cy="615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A4B99-8C12-45FD-B307-C1497B4926DC}">
      <dsp:nvSpPr>
        <dsp:cNvPr id="0" name=""/>
        <dsp:cNvSpPr/>
      </dsp:nvSpPr>
      <dsp:spPr>
        <a:xfrm>
          <a:off x="0" y="2288"/>
          <a:ext cx="6364224" cy="11598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07C22-8A37-4844-B667-EA7744FAC423}">
      <dsp:nvSpPr>
        <dsp:cNvPr id="0" name=""/>
        <dsp:cNvSpPr/>
      </dsp:nvSpPr>
      <dsp:spPr>
        <a:xfrm>
          <a:off x="350852" y="263253"/>
          <a:ext cx="637913" cy="6379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45CB8-268E-493C-A284-B5D308CB5D7E}">
      <dsp:nvSpPr>
        <dsp:cNvPr id="0" name=""/>
        <dsp:cNvSpPr/>
      </dsp:nvSpPr>
      <dsp:spPr>
        <a:xfrm>
          <a:off x="1339618" y="2288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HAUGRAFUR!</a:t>
          </a:r>
          <a:endParaRPr lang="en-US" sz="2100" kern="1200"/>
        </a:p>
      </dsp:txBody>
      <dsp:txXfrm>
        <a:off x="1339618" y="2288"/>
        <a:ext cx="5024605" cy="1159843"/>
      </dsp:txXfrm>
    </dsp:sp>
    <dsp:sp modelId="{12A4387B-F0B0-4553-91CC-AE5507AE54EC}">
      <dsp:nvSpPr>
        <dsp:cNvPr id="0" name=""/>
        <dsp:cNvSpPr/>
      </dsp:nvSpPr>
      <dsp:spPr>
        <a:xfrm>
          <a:off x="0" y="1452092"/>
          <a:ext cx="6364224" cy="11598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0AA8A-E715-40A2-866B-F7CC2689055D}">
      <dsp:nvSpPr>
        <dsp:cNvPr id="0" name=""/>
        <dsp:cNvSpPr/>
      </dsp:nvSpPr>
      <dsp:spPr>
        <a:xfrm>
          <a:off x="350852" y="1713057"/>
          <a:ext cx="637913" cy="6379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754893-0298-48F2-8392-826D4B6EC763}">
      <dsp:nvSpPr>
        <dsp:cNvPr id="0" name=""/>
        <dsp:cNvSpPr/>
      </dsp:nvSpPr>
      <dsp:spPr>
        <a:xfrm>
          <a:off x="1339618" y="1452092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Pedagogisk samarbeid: Lærerne blir kjent med overgangen fra barne- til ungdomsskole </a:t>
          </a:r>
          <a:endParaRPr lang="en-US" sz="2100" kern="1200"/>
        </a:p>
      </dsp:txBody>
      <dsp:txXfrm>
        <a:off x="1339618" y="1452092"/>
        <a:ext cx="5024605" cy="1159843"/>
      </dsp:txXfrm>
    </dsp:sp>
    <dsp:sp modelId="{A9EC9821-A808-4D3A-92DF-2EBFFCC95B42}">
      <dsp:nvSpPr>
        <dsp:cNvPr id="0" name=""/>
        <dsp:cNvSpPr/>
      </dsp:nvSpPr>
      <dsp:spPr>
        <a:xfrm>
          <a:off x="0" y="2901896"/>
          <a:ext cx="6364224" cy="11598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25FFA-9625-4EC2-B3A4-5744A0137788}">
      <dsp:nvSpPr>
        <dsp:cNvPr id="0" name=""/>
        <dsp:cNvSpPr/>
      </dsp:nvSpPr>
      <dsp:spPr>
        <a:xfrm>
          <a:off x="350852" y="3162861"/>
          <a:ext cx="637913" cy="6379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ADA718-E233-448B-9008-7FFF14A8FABA}">
      <dsp:nvSpPr>
        <dsp:cNvPr id="0" name=""/>
        <dsp:cNvSpPr/>
      </dsp:nvSpPr>
      <dsp:spPr>
        <a:xfrm>
          <a:off x="1339618" y="2901896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Miljøteamene samarbeider: Felles aktiviteter og bli kjent </a:t>
          </a:r>
          <a:endParaRPr lang="en-US" sz="2100" kern="1200"/>
        </a:p>
      </dsp:txBody>
      <dsp:txXfrm>
        <a:off x="1339618" y="2901896"/>
        <a:ext cx="5024605" cy="1159843"/>
      </dsp:txXfrm>
    </dsp:sp>
    <dsp:sp modelId="{3F39846E-7E68-4C0E-B04F-975386FC870F}">
      <dsp:nvSpPr>
        <dsp:cNvPr id="0" name=""/>
        <dsp:cNvSpPr/>
      </dsp:nvSpPr>
      <dsp:spPr>
        <a:xfrm>
          <a:off x="0" y="4351700"/>
          <a:ext cx="6364224" cy="11598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9BE99-A300-4AFF-855B-2D6BC7A3DAC5}">
      <dsp:nvSpPr>
        <dsp:cNvPr id="0" name=""/>
        <dsp:cNvSpPr/>
      </dsp:nvSpPr>
      <dsp:spPr>
        <a:xfrm>
          <a:off x="350852" y="4612665"/>
          <a:ext cx="637913" cy="6379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AA52F-BD6D-4293-91E1-7C8C798CEEA6}">
      <dsp:nvSpPr>
        <dsp:cNvPr id="0" name=""/>
        <dsp:cNvSpPr/>
      </dsp:nvSpPr>
      <dsp:spPr>
        <a:xfrm>
          <a:off x="1339618" y="4351700"/>
          <a:ext cx="5024605" cy="1159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750" tIns="122750" rIns="122750" bIns="12275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Overføringsmøter mellom skolene med fokus på faglige og sosiale behov</a:t>
          </a:r>
          <a:endParaRPr lang="en-US" sz="2100" kern="1200"/>
        </a:p>
      </dsp:txBody>
      <dsp:txXfrm>
        <a:off x="1339618" y="4351700"/>
        <a:ext cx="5024605" cy="11598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F5475-2CA7-4C2A-A340-B140662904C8}">
      <dsp:nvSpPr>
        <dsp:cNvPr id="0" name=""/>
        <dsp:cNvSpPr/>
      </dsp:nvSpPr>
      <dsp:spPr>
        <a:xfrm>
          <a:off x="820986" y="1373734"/>
          <a:ext cx="2852557" cy="27105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Språk/arbeidslivsfag</a:t>
          </a:r>
          <a:endParaRPr lang="en-US" sz="1700" kern="1200" dirty="0"/>
        </a:p>
      </dsp:txBody>
      <dsp:txXfrm>
        <a:off x="1238733" y="1770680"/>
        <a:ext cx="2017063" cy="1916622"/>
      </dsp:txXfrm>
    </dsp:sp>
    <dsp:sp modelId="{18BFC0F0-996A-4CD9-9471-C183C8B44D39}">
      <dsp:nvSpPr>
        <dsp:cNvPr id="0" name=""/>
        <dsp:cNvSpPr/>
      </dsp:nvSpPr>
      <dsp:spPr>
        <a:xfrm>
          <a:off x="3816159" y="0"/>
          <a:ext cx="3122092" cy="28837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Valgfag</a:t>
          </a:r>
          <a:endParaRPr lang="en-US" sz="1700" kern="1200"/>
        </a:p>
      </dsp:txBody>
      <dsp:txXfrm>
        <a:off x="4273379" y="422310"/>
        <a:ext cx="2207652" cy="2039093"/>
      </dsp:txXfrm>
    </dsp:sp>
    <dsp:sp modelId="{16610346-03B9-4FD4-9D87-6AFB28914C44}">
      <dsp:nvSpPr>
        <dsp:cNvPr id="0" name=""/>
        <dsp:cNvSpPr/>
      </dsp:nvSpPr>
      <dsp:spPr>
        <a:xfrm>
          <a:off x="7366377" y="1354004"/>
          <a:ext cx="2974573" cy="26718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/>
            <a:t>Klasseinndeling</a:t>
          </a:r>
          <a:endParaRPr lang="en-US" sz="1700" kern="1200"/>
        </a:p>
      </dsp:txBody>
      <dsp:txXfrm>
        <a:off x="7801993" y="1745292"/>
        <a:ext cx="2103341" cy="18893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0B4ECB-88F8-D668-B631-75844564C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BE4B1C0-051D-8C5F-904B-E98ED8891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8A3B84-3D81-71F4-3B37-52AC4B36E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4DE2C8-FF82-484B-E224-BA48A747D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C29017-BC50-B3A3-235E-6EC842F9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3713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D5B2D2-4479-F32C-E9B6-04D10F9C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7A556D8-0F86-B4DA-C2B1-C890AE143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798EFD9-97D0-766F-5F55-DF0E7D520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D68F520-8809-A2F0-E795-2E9F9AB1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ED664AF-0716-8292-5CC9-581E2D6C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21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C4CC0DC-D3B9-CA67-B1C7-5A1BA9059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9AD1849-181B-938F-FC6B-EAED33A0C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0ADE89-0B8B-5F03-446E-D847FFE3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081727-7EE5-423C-3B0E-434B129C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30512CC-0821-ACDB-D2DB-AA4772BE1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84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1CE457-ABE0-5BFC-68E4-678D08EC0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45FFE8-6AF4-7439-C4B8-54A38DAE2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602799-13DA-650F-3DD6-9DF84838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CEECEE-4D9F-DE9F-8060-6B96C5014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977C06-230E-38FC-A2C2-659EBB7D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266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617710-8D13-CE78-5011-4EBB59FF4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030F2D-ECF6-E18B-8F48-3E6E0AADA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5F811B-203B-DF0B-6953-2CD836CC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9E7E6BA-DDD3-3C86-5512-5FC11DF6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4D2942-16ED-08D1-618E-341E1AD0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179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0565E5-883F-F025-3C90-56C12DB58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FE65C5A-E2A1-69AC-99E4-AF5DBC382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0F19DDE-337A-7226-B3AC-0BCB97BF2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3911F7A-D392-47DB-3E8D-1FD588AE3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A31A0CE-88C4-1ADE-2E20-6E310AE9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D48D10-BED1-B9B2-96D9-7037F380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297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03193C-DC74-F004-E094-FA457B1C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AA83149-C811-200B-3BD5-F7E39521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DCA07DF-6B52-5044-EF62-157385E10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4961B64-4A12-572E-9704-FC78161AF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36BC5B1-17D4-10A5-494B-F6574848E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54D96D0-07E8-3D50-79CA-54A9A3188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A472D44-F978-F9B2-C119-8AD2BA14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DB9BC4D-AB18-CFC9-95DD-69C60036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352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DFD8BF-CE1D-94BD-B559-C2835C522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7A21771-D074-8959-5480-2AB618F4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79466A-6C6F-9422-529C-64A99E92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91C0CE-5E46-0FEC-A7AB-570CCA24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752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FF1EC3C-04C6-EEFF-DBB0-45E3B553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2351A65-4226-4D16-E86F-952A3562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B29B6B7-EBFD-02D9-4D7B-22566C81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642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0D0DAB-511A-9AC6-9A1B-7EE3BEFBE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F6E836A-1F7E-6B13-CEC7-674D89C9C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952F056-782B-51E8-C665-8DF440368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728F23-B517-67EB-F9B2-A08C08C9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9959E72-1A0D-AEF2-8590-2E755E94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5DA269A-8107-A873-D7B2-CA529CD3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250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C0BA79-749D-00D6-F5DF-BD5DD6004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4AB6625-0CAB-0C58-114A-E606652680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A6B626-9970-46E1-760B-23A44C1AD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ABC5BBC-EFBD-2667-F006-9B9FB1DB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7AE9C37-1D5E-2634-8F7E-18AD72EE6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7DBBDF1-4771-6919-3334-87DA4EAA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425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B7DE690-7229-26B5-7540-A71F5C0C0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00B7010-E31C-82DD-2205-6EB0636A0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068066-7868-4F17-4786-8B7C74B20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95FF95-85CC-4CF3-9B0C-4D46E5829914}" type="datetimeFigureOut">
              <a:rPr lang="nb-NO" smtClean="0"/>
              <a:t>06.03.2026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AB2667-0D7A-72A1-9D06-F0BEE6BD7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6E7E75D-9469-ADF4-763F-107078E01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D9C3F1-2B51-42A9-817E-C40BB6A966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959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ess, maling, plante, kunst&#10;&#10;KI-generert innhold kan være feil.">
            <a:extLst>
              <a:ext uri="{FF2B5EF4-FFF2-40B4-BE49-F238E27FC236}">
                <a16:creationId xmlns:a16="http://schemas.microsoft.com/office/drawing/2014/main" id="{CE30CD90-4DF1-ABBC-7E51-AD15FD9F4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74BFA68-0D25-F25E-2A55-8A39CBF3E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Velkommen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til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Granstangen skole!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79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5AD0BA-4E97-E3E6-9930-13550218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nb-NO" sz="3200"/>
              <a:t>Et svært positivt år på Granstangen!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7B8A3-1C45-31EC-8339-9BCB09FA3D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87" r="37463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9D8603-865F-F0DE-8F43-A9C757E4D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r>
              <a:rPr lang="nb-NO" sz="2000" dirty="0"/>
              <a:t>Nasjonale prøver: Vi har de høyeste resultatene på både 8. og 9.trinn i år</a:t>
            </a:r>
          </a:p>
          <a:p>
            <a:r>
              <a:rPr lang="nb-NO" sz="2000" dirty="0"/>
              <a:t>Elevundersøkelsen: 8.trinn skårer over Oslo og landssnittet på alle indikatorer, inkludert mobbing</a:t>
            </a:r>
          </a:p>
          <a:p>
            <a:r>
              <a:rPr lang="nb-NO" sz="2000" dirty="0"/>
              <a:t>Ingen «velkomstbank» eller fyrverkeri..</a:t>
            </a:r>
          </a:p>
          <a:p>
            <a:r>
              <a:rPr lang="nb-NO" sz="2000" dirty="0"/>
              <a:t>Mye mindre fravær sammenlignet med tidligere år</a:t>
            </a:r>
          </a:p>
          <a:p>
            <a:r>
              <a:rPr lang="nb-NO" sz="2000" dirty="0"/>
              <a:t>Et elevmiljø med svært lite konflikter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25065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4B0D7A-1347-817E-2409-2E0DDBD9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50" y="1783830"/>
            <a:ext cx="3712686" cy="3537679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Elev-</a:t>
            </a:r>
            <a:r>
              <a:rPr lang="en-US" sz="3200" err="1">
                <a:solidFill>
                  <a:srgbClr val="FFFFFF"/>
                </a:solidFill>
              </a:rPr>
              <a:t>undersøkelsen</a:t>
            </a:r>
            <a:r>
              <a:rPr lang="en-US" sz="3200">
                <a:solidFill>
                  <a:srgbClr val="FFFFFF"/>
                </a:solidFill>
              </a:rPr>
              <a:t> 2025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547C4F48-9A89-11FD-2B7B-F5488507A8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56811" y="356872"/>
          <a:ext cx="6835639" cy="6144256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052127">
                  <a:extLst>
                    <a:ext uri="{9D8B030D-6E8A-4147-A177-3AD203B41FA5}">
                      <a16:colId xmlns:a16="http://schemas.microsoft.com/office/drawing/2014/main" val="2416393356"/>
                    </a:ext>
                  </a:extLst>
                </a:gridCol>
                <a:gridCol w="1891756">
                  <a:extLst>
                    <a:ext uri="{9D8B030D-6E8A-4147-A177-3AD203B41FA5}">
                      <a16:colId xmlns:a16="http://schemas.microsoft.com/office/drawing/2014/main" val="2450562013"/>
                    </a:ext>
                  </a:extLst>
                </a:gridCol>
                <a:gridCol w="1891756">
                  <a:extLst>
                    <a:ext uri="{9D8B030D-6E8A-4147-A177-3AD203B41FA5}">
                      <a16:colId xmlns:a16="http://schemas.microsoft.com/office/drawing/2014/main" val="3095181580"/>
                    </a:ext>
                  </a:extLst>
                </a:gridCol>
              </a:tblGrid>
              <a:tr h="476461">
                <a:tc>
                  <a:txBody>
                    <a:bodyPr/>
                    <a:lstStyle/>
                    <a:p>
                      <a:endParaRPr lang="nb-NO" sz="1400" b="0" cap="all" spc="60">
                        <a:solidFill>
                          <a:schemeClr val="tx1"/>
                        </a:solidFill>
                      </a:endParaRPr>
                    </a:p>
                  </a:txBody>
                  <a:tcPr marL="99562" marR="99562" marT="83613" marB="83613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all" spc="60">
                          <a:solidFill>
                            <a:schemeClr val="tx1"/>
                          </a:solidFill>
                        </a:rPr>
                        <a:t>8.Trinn</a:t>
                      </a:r>
                    </a:p>
                    <a:p>
                      <a:pPr algn="ctr"/>
                      <a:r>
                        <a:rPr lang="nb-NO" sz="1600" b="0" cap="all" spc="60">
                          <a:solidFill>
                            <a:schemeClr val="tx1"/>
                          </a:solidFill>
                        </a:rPr>
                        <a:t>Snitt: 4.1/ </a:t>
                      </a:r>
                    </a:p>
                    <a:p>
                      <a:pPr algn="ctr"/>
                      <a:r>
                        <a:rPr lang="nb-NO" sz="1600" b="0" cap="all" spc="60">
                          <a:solidFill>
                            <a:schemeClr val="tx1"/>
                          </a:solidFill>
                        </a:rPr>
                        <a:t>Oslo 3.9</a:t>
                      </a:r>
                    </a:p>
                  </a:txBody>
                  <a:tcPr marL="99562" marR="99562" marT="83613" marB="8361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 b="0" cap="all" spc="60">
                          <a:solidFill>
                            <a:schemeClr val="tx1"/>
                          </a:solidFill>
                        </a:rPr>
                        <a:t>Resultatet forrige 8.trinn</a:t>
                      </a:r>
                    </a:p>
                  </a:txBody>
                  <a:tcPr marL="99562" marR="99562" marT="83613" marB="83613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185606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Trivsel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4.4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064441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Motivasjon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3.8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3.4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3780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Mestring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4.2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595386"/>
                  </a:ext>
                </a:extLst>
              </a:tr>
              <a:tr h="624464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Elevdemokrati og medvirkning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4.0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3.4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979319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Faglig utfordring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4.0 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4.1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4.0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240058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Felles regler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4.5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4.1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157177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Læringskultur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4.0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3.9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439319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Støtte fra lærer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4.5 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4.2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3.8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786020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Støtte hjemmefra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4.3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4.3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4.3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016483"/>
                  </a:ext>
                </a:extLst>
              </a:tr>
              <a:tr h="428665">
                <a:tc>
                  <a:txBody>
                    <a:bodyPr/>
                    <a:lstStyle/>
                    <a:p>
                      <a:r>
                        <a:rPr lang="nb-NO" sz="2000" b="0" cap="none" spc="0">
                          <a:solidFill>
                            <a:schemeClr val="tx1"/>
                          </a:solidFill>
                        </a:rPr>
                        <a:t>Vurdering for læring</a:t>
                      </a:r>
                    </a:p>
                  </a:txBody>
                  <a:tcPr marL="99562" marR="99562" marT="99562" marB="83613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b="1" cap="none" spc="0">
                          <a:solidFill>
                            <a:schemeClr val="tx1"/>
                          </a:solidFill>
                        </a:rPr>
                        <a:t>4.1</a:t>
                      </a:r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nb-NO" sz="1800" b="0" cap="none" spc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b="1" cap="none" spc="0">
                          <a:solidFill>
                            <a:schemeClr val="tx1"/>
                          </a:solidFill>
                        </a:rPr>
                        <a:t>3.4</a:t>
                      </a:r>
                    </a:p>
                  </a:txBody>
                  <a:tcPr marL="99562" marR="99562" marT="99562" marB="8361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5834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18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33C4E3-31EA-2DD3-4BA3-D233B4E2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nb-NO" sz="4000"/>
              <a:t>Et viktig og godt samarbeid mellom skolene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C21B8485-8561-C48C-4494-BFB7F0988F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1147744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55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F0BA8B-FA50-9EC4-59DD-73A9487DB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>
            <a:normAutofit/>
          </a:bodyPr>
          <a:lstStyle/>
          <a:p>
            <a:r>
              <a:rPr lang="nb-NO"/>
              <a:t>Skole – hjem samarbeidet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7FE0D4-A82F-F69C-E426-D5F099BBA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7" y="2275530"/>
            <a:ext cx="5747857" cy="3827157"/>
          </a:xfrm>
        </p:spPr>
        <p:txBody>
          <a:bodyPr>
            <a:normAutofit fontScale="92500" lnSpcReduction="10000"/>
          </a:bodyPr>
          <a:lstStyle/>
          <a:p>
            <a:endParaRPr lang="nb-NO" sz="2400" dirty="0"/>
          </a:p>
          <a:p>
            <a:r>
              <a:rPr lang="nb-NO" sz="2400" dirty="0"/>
              <a:t>FAU!</a:t>
            </a:r>
          </a:p>
          <a:p>
            <a:r>
              <a:rPr lang="nb-NO" sz="2400" dirty="0" err="1"/>
              <a:t>Vigilo</a:t>
            </a:r>
            <a:endParaRPr lang="nb-NO" sz="2400" dirty="0"/>
          </a:p>
          <a:p>
            <a:r>
              <a:rPr lang="nb-NO" sz="2400" dirty="0"/>
              <a:t>Skolemeldingsappen</a:t>
            </a:r>
          </a:p>
          <a:p>
            <a:r>
              <a:rPr lang="nb-NO" sz="2400" dirty="0"/>
              <a:t>Nyhetsbrev hver måned</a:t>
            </a:r>
          </a:p>
          <a:p>
            <a:r>
              <a:rPr lang="nb-NO" sz="2400" dirty="0"/>
              <a:t>Skolens hjemmeside</a:t>
            </a:r>
          </a:p>
          <a:p>
            <a:r>
              <a:rPr lang="nb-NO" sz="2400" dirty="0"/>
              <a:t>Åpne skolearrangementer: Lysfest og kulturfest</a:t>
            </a:r>
          </a:p>
          <a:p>
            <a:r>
              <a:rPr lang="nb-NO" sz="2400" dirty="0"/>
              <a:t>Dialogbaserte foreldremøter</a:t>
            </a:r>
          </a:p>
          <a:p>
            <a:r>
              <a:rPr lang="nb-NO" sz="2400" dirty="0"/>
              <a:t>Utviklingssamtaler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391E175-F6BA-A6EC-BDDD-B5FF927A1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1" r="1" b="1"/>
          <a:stretch>
            <a:fillRect/>
          </a:stretch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9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8CCC90-0FD5-80AB-19F2-9687B11A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72372"/>
            <a:ext cx="9112671" cy="924957"/>
          </a:xfrm>
        </p:spPr>
        <p:txBody>
          <a:bodyPr anchor="b">
            <a:normAutofit/>
          </a:bodyPr>
          <a:lstStyle/>
          <a:p>
            <a:r>
              <a:rPr lang="nb-NO" sz="4000" dirty="0"/>
              <a:t>Hjemmearbeid og vurderinger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070892-6109-1FB3-36BC-0AC1766F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7" y="2627881"/>
            <a:ext cx="4818888" cy="2746837"/>
          </a:xfrm>
        </p:spPr>
        <p:txBody>
          <a:bodyPr anchor="t">
            <a:normAutofit/>
          </a:bodyPr>
          <a:lstStyle/>
          <a:p>
            <a:r>
              <a:rPr lang="nb-NO" sz="2000" b="1" dirty="0"/>
              <a:t>Vi er leksefri skole! </a:t>
            </a:r>
            <a:r>
              <a:rPr lang="nb-NO" sz="2000" dirty="0"/>
              <a:t>Men oppfordrer elevene til å gjøre skolearbeid hjemme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b="1" dirty="0"/>
              <a:t>Vi er karakterdempet skole! </a:t>
            </a:r>
            <a:r>
              <a:rPr lang="nb-NO" sz="2000" dirty="0"/>
              <a:t>Det betyr at elevene får karakterer hvert halvår. Utover det får de vurderinger og tilbakemeldinger underveis i arbeidet med fagene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743EBA89-6BA8-6DF5-738A-0563D67E8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566633"/>
              </p:ext>
            </p:extLst>
          </p:nvPr>
        </p:nvGraphicFramePr>
        <p:xfrm>
          <a:off x="5287205" y="2183035"/>
          <a:ext cx="6685610" cy="39892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44083">
                  <a:extLst>
                    <a:ext uri="{9D8B030D-6E8A-4147-A177-3AD203B41FA5}">
                      <a16:colId xmlns:a16="http://schemas.microsoft.com/office/drawing/2014/main" val="3484422431"/>
                    </a:ext>
                  </a:extLst>
                </a:gridCol>
                <a:gridCol w="5641527">
                  <a:extLst>
                    <a:ext uri="{9D8B030D-6E8A-4147-A177-3AD203B41FA5}">
                      <a16:colId xmlns:a16="http://schemas.microsoft.com/office/drawing/2014/main" val="1146786351"/>
                    </a:ext>
                  </a:extLst>
                </a:gridCol>
              </a:tblGrid>
              <a:tr h="104627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1" u="none" strike="noStrike">
                          <a:effectLst/>
                        </a:rPr>
                        <a:t>Engelsk</a:t>
                      </a:r>
                      <a:r>
                        <a:rPr lang="nb-NO" sz="1400" b="0" u="none" strike="noStrike">
                          <a:effectLst/>
                        </a:rPr>
                        <a:t> </a:t>
                      </a:r>
                      <a:endParaRPr lang="nb-NO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r>
                        <a:rPr lang="nb-NO" sz="1400" b="0" u="none" strike="noStrike">
                          <a:effectLst/>
                        </a:rPr>
                        <a:t>Vi jobber med temaet “</a:t>
                      </a:r>
                      <a:r>
                        <a:rPr lang="nb-NO" sz="1400" b="0" u="none" strike="noStrike" err="1">
                          <a:effectLst/>
                        </a:rPr>
                        <a:t>Inspiring</a:t>
                      </a:r>
                      <a:r>
                        <a:rPr lang="nb-NO" sz="1400" b="0" u="none" strike="noStrike">
                          <a:effectLst/>
                        </a:rPr>
                        <a:t> </a:t>
                      </a:r>
                      <a:r>
                        <a:rPr lang="nb-NO" sz="1400" b="0" u="none" strike="noStrike" err="1">
                          <a:effectLst/>
                        </a:rPr>
                        <a:t>people</a:t>
                      </a:r>
                      <a:r>
                        <a:rPr lang="nb-NO" sz="1400" b="0" u="none" strike="noStrike">
                          <a:effectLst/>
                        </a:rPr>
                        <a:t>”. Elevene skal lære om inspirerende personer, deretter skal de fordype seg i en selvvalgt person til slutt. </a:t>
                      </a:r>
                      <a:r>
                        <a:rPr lang="nb-NO" sz="1400" b="0" u="none" strike="noStrike">
                          <a:effectLst/>
                          <a:highlight>
                            <a:srgbClr val="FFFF00"/>
                          </a:highlight>
                        </a:rPr>
                        <a:t>Ønsker du å jobbe med oppgaver hjemme kan du jobbe med grammatikkoppgaver på “skolenmin.cdu.no”. </a:t>
                      </a:r>
                      <a:endParaRPr lang="nb-NO" sz="28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/>
                </a:tc>
                <a:extLst>
                  <a:ext uri="{0D108BD9-81ED-4DB2-BD59-A6C34878D82A}">
                    <a16:rowId xmlns:a16="http://schemas.microsoft.com/office/drawing/2014/main" val="2548638177"/>
                  </a:ext>
                </a:extLst>
              </a:tr>
              <a:tr h="124418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1" u="none" strike="noStrike">
                          <a:effectLst/>
                        </a:rPr>
                        <a:t>Naturfag</a:t>
                      </a:r>
                      <a:r>
                        <a:rPr lang="nb-NO" sz="1400" b="0" u="none" strike="noStrike">
                          <a:effectLst/>
                        </a:rPr>
                        <a:t> </a:t>
                      </a:r>
                      <a:endParaRPr lang="nb-NO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endParaRPr lang="nb-NO" sz="2800" b="0" u="none" strike="noStrike">
                        <a:effectLst/>
                      </a:endParaRPr>
                    </a:p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r>
                        <a:rPr lang="nb-NO" sz="1400" b="0" u="none" strike="noStrike">
                          <a:effectLst/>
                        </a:rPr>
                        <a:t>Vi jobber med kjemi i hverdagen. Vi har som mål å være på lab en gang i uken. Spør ungdommen om de kan vise et forsøk med Maizenamel og vann.  </a:t>
                      </a:r>
                      <a:endParaRPr lang="nb-NO" sz="2800" b="0" u="none" strike="noStrike">
                        <a:effectLst/>
                      </a:endParaRPr>
                    </a:p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r>
                        <a:rPr lang="nb-NO" sz="1400" b="0" u="none" strike="noStrike">
                          <a:effectLst/>
                          <a:highlight>
                            <a:srgbClr val="FFFF00"/>
                          </a:highlight>
                        </a:rPr>
                        <a:t>Ønsker du å jobbe hjemme, kan du lese side 190 – 200. Oppgaver på side 215-220. </a:t>
                      </a:r>
                      <a:endParaRPr lang="nb-NO" sz="28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/>
                </a:tc>
                <a:extLst>
                  <a:ext uri="{0D108BD9-81ED-4DB2-BD59-A6C34878D82A}">
                    <a16:rowId xmlns:a16="http://schemas.microsoft.com/office/drawing/2014/main" val="2671659753"/>
                  </a:ext>
                </a:extLst>
              </a:tr>
              <a:tr h="99026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1" u="none" strike="noStrike">
                          <a:effectLst/>
                        </a:rPr>
                        <a:t>Samf</a:t>
                      </a:r>
                      <a:r>
                        <a:rPr lang="nb-NO" sz="1400" b="0" u="none" strike="noStrike">
                          <a:effectLst/>
                        </a:rPr>
                        <a:t> </a:t>
                      </a:r>
                      <a:endParaRPr lang="nb-NO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r>
                        <a:rPr lang="nb-NO" sz="1400" b="0" u="none" strike="noStrike">
                          <a:effectLst/>
                        </a:rPr>
                        <a:t>Vi arbeider med fransk revolusjon, med fokus på viktige hendelser</a:t>
                      </a:r>
                      <a:r>
                        <a:rPr lang="nb-NO" sz="1400" b="0" u="none" strike="noStrike">
                          <a:effectLst/>
                          <a:highlight>
                            <a:srgbClr val="FFFF00"/>
                          </a:highlight>
                        </a:rPr>
                        <a:t>. Om du ønsker å jobbe med samfunnsfag hjemme; Les nyheter og snakk om aktuelle tema. </a:t>
                      </a:r>
                      <a:endParaRPr lang="nb-NO" sz="28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 anchor="ctr"/>
                </a:tc>
                <a:extLst>
                  <a:ext uri="{0D108BD9-81ED-4DB2-BD59-A6C34878D82A}">
                    <a16:rowId xmlns:a16="http://schemas.microsoft.com/office/drawing/2014/main" val="12127172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25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1" u="none" strike="noStrike">
                          <a:effectLst/>
                        </a:rPr>
                        <a:t>KRLE</a:t>
                      </a:r>
                      <a:r>
                        <a:rPr lang="nb-NO" sz="1400" b="0" u="none" strike="noStrike">
                          <a:effectLst/>
                        </a:rPr>
                        <a:t> </a:t>
                      </a:r>
                      <a:endParaRPr lang="nb-NO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425"/>
                        </a:lnSpc>
                        <a:buNone/>
                      </a:pPr>
                      <a:r>
                        <a:rPr lang="nb-NO" sz="1400" b="0" u="none" strike="noStrike">
                          <a:effectLst/>
                        </a:rPr>
                        <a:t>Vi starter med Sørøst-Asiatiske religioner!  </a:t>
                      </a:r>
                      <a:br>
                        <a:rPr lang="nb-NO" sz="1400" b="0" u="none" strike="noStrike">
                          <a:effectLst/>
                        </a:rPr>
                      </a:br>
                      <a:r>
                        <a:rPr lang="nb-NO" sz="1400" b="0" u="none" strike="noStrike">
                          <a:effectLst/>
                          <a:highlight>
                            <a:srgbClr val="FFFF00"/>
                          </a:highlight>
                        </a:rPr>
                        <a:t>Snakk gjerne hjemme om hva elevene kan om hinduisme, buddhisme og sikhisme </a:t>
                      </a:r>
                      <a:endParaRPr lang="nb-NO" sz="2800" b="0" i="0" u="none" strike="noStrike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929" marR="99929" marT="49964" marB="49964"/>
                </a:tc>
                <a:extLst>
                  <a:ext uri="{0D108BD9-81ED-4DB2-BD59-A6C34878D82A}">
                    <a16:rowId xmlns:a16="http://schemas.microsoft.com/office/drawing/2014/main" val="2354033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235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E5CE4CE-6E2A-8ACF-3031-702BF736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nb-NO" sz="4000">
                <a:solidFill>
                  <a:srgbClr val="FFFFFF"/>
                </a:solidFill>
              </a:rPr>
              <a:t>Når vi nærmer oss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5764B3FF-538B-C95A-B604-9DCEF57314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43516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1720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78F7F7-81D3-0453-7A1B-75811DF8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Spørsmål</a:t>
            </a:r>
            <a:endParaRPr lang="en-US" sz="3600" dirty="0"/>
          </a:p>
        </p:txBody>
      </p:sp>
      <p:pic>
        <p:nvPicPr>
          <p:cNvPr id="5" name="Picture 4" descr="3D-svart spørsmåls tegn med ett gult spørsmåls tegn">
            <a:extLst>
              <a:ext uri="{FF2B5EF4-FFF2-40B4-BE49-F238E27FC236}">
                <a16:creationId xmlns:a16="http://schemas.microsoft.com/office/drawing/2014/main" id="{3392A0BA-21A1-3897-D729-0F02B476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5" b="5427"/>
          <a:stretch>
            <a:fillRect/>
          </a:stretch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13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678FED-DA42-41A2-950F-A471046F7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Granstangen skole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C99AF7-F14A-C3DE-BD12-B460103CA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3" y="1489133"/>
            <a:ext cx="3470798" cy="5003739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nb-NO" sz="2400"/>
          </a:p>
          <a:p>
            <a:r>
              <a:rPr lang="nb-NO" sz="2400"/>
              <a:t>331 elever i år</a:t>
            </a:r>
          </a:p>
          <a:p>
            <a:r>
              <a:rPr lang="nb-NO" sz="2400"/>
              <a:t>16 klasser</a:t>
            </a:r>
          </a:p>
          <a:p>
            <a:r>
              <a:rPr lang="nb-NO" sz="2400"/>
              <a:t>40 pedagoger</a:t>
            </a:r>
          </a:p>
          <a:p>
            <a:r>
              <a:rPr lang="nb-NO" sz="2400"/>
              <a:t>Rektor + tre avdelingsledere</a:t>
            </a:r>
          </a:p>
          <a:p>
            <a:r>
              <a:rPr lang="nb-NO" sz="2400"/>
              <a:t>Miljøteam </a:t>
            </a:r>
          </a:p>
          <a:p>
            <a:r>
              <a:rPr lang="nb-NO" sz="2400"/>
              <a:t>Sosialrådgiver</a:t>
            </a:r>
          </a:p>
          <a:p>
            <a:r>
              <a:rPr lang="nb-NO" sz="2400"/>
              <a:t>IKT ansvarlig</a:t>
            </a:r>
          </a:p>
          <a:p>
            <a:r>
              <a:rPr lang="nb-NO" sz="2400"/>
              <a:t>Kontorleder</a:t>
            </a:r>
          </a:p>
          <a:p>
            <a:r>
              <a:rPr lang="nb-NO" sz="2400"/>
              <a:t>Helsesøster</a:t>
            </a:r>
          </a:p>
          <a:p>
            <a:endParaRPr lang="nb-NO"/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C6D61F9C-9607-FEF7-4209-CEE97E63800E}"/>
              </a:ext>
            </a:extLst>
          </p:cNvPr>
          <p:cNvSpPr txBox="1">
            <a:spLocks/>
          </p:cNvSpPr>
          <p:nvPr/>
        </p:nvSpPr>
        <p:spPr>
          <a:xfrm>
            <a:off x="8199620" y="1489134"/>
            <a:ext cx="3470798" cy="50037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2200" dirty="0"/>
              <a:t>Kantine</a:t>
            </a:r>
          </a:p>
          <a:p>
            <a:pPr lvl="1"/>
            <a:r>
              <a:rPr lang="nb-NO" sz="1900" dirty="0"/>
              <a:t>Gratis frokostbuffet </a:t>
            </a:r>
          </a:p>
          <a:p>
            <a:pPr lvl="1"/>
            <a:r>
              <a:rPr lang="nb-NO" sz="1900" dirty="0"/>
              <a:t>Elevene kjøper lunsj og drikke</a:t>
            </a:r>
          </a:p>
          <a:p>
            <a:pPr marL="457200" lvl="1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2200" dirty="0"/>
              <a:t>Skolebibliotek som gir leselyst!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dirty="0"/>
              <a:t>Engasjert Miljøteam!</a:t>
            </a:r>
          </a:p>
          <a:p>
            <a:pPr marL="0" indent="0">
              <a:buNone/>
            </a:pPr>
            <a:endParaRPr lang="nb-NO" sz="2200" dirty="0"/>
          </a:p>
          <a:p>
            <a:pPr marL="0" indent="0">
              <a:buNone/>
            </a:pPr>
            <a:r>
              <a:rPr lang="nb-NO" sz="2200" dirty="0"/>
              <a:t>Mulighet for varierte aktiviteter i alle friminutt</a:t>
            </a:r>
          </a:p>
          <a:p>
            <a:pPr lvl="1"/>
            <a:r>
              <a:rPr lang="nb-NO" sz="1900" dirty="0"/>
              <a:t>Turneringer i gymsalen</a:t>
            </a:r>
          </a:p>
          <a:p>
            <a:pPr lvl="1"/>
            <a:r>
              <a:rPr lang="nb-NO" sz="1900" dirty="0"/>
              <a:t>Sjakk og spill</a:t>
            </a:r>
          </a:p>
          <a:p>
            <a:pPr lvl="1"/>
            <a:r>
              <a:rPr lang="nb-NO" sz="1900" dirty="0"/>
              <a:t>Aktivitetsrom på trinn</a:t>
            </a:r>
          </a:p>
          <a:p>
            <a:pPr lvl="1"/>
            <a:r>
              <a:rPr lang="nb-NO" sz="1900" dirty="0"/>
              <a:t>Flott skolegård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Et bilde som inneholder utendørs, tre, konstruksjon, blomstring&#10;&#10;KI-generert innhold kan være feil.">
            <a:extLst>
              <a:ext uri="{FF2B5EF4-FFF2-40B4-BE49-F238E27FC236}">
                <a16:creationId xmlns:a16="http://schemas.microsoft.com/office/drawing/2014/main" id="{0269A97C-AEA7-D16E-66E7-B2FCD82F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r="37773" b="-1"/>
          <a:stretch>
            <a:fillRect/>
          </a:stretch>
        </p:blipFill>
        <p:spPr>
          <a:xfrm>
            <a:off x="4360601" y="1489133"/>
            <a:ext cx="3470798" cy="50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EB4CE3A-2088-E992-BE39-4A39DA69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r>
              <a:rPr lang="nb-NO" sz="5400"/>
              <a:t>Hva er viktig for oss?</a:t>
            </a:r>
          </a:p>
        </p:txBody>
      </p:sp>
      <p:pic>
        <p:nvPicPr>
          <p:cNvPr id="6" name="Bilde 5" descr="Et bilde som inneholder klær, person, vegg, innendørs&#10;&#10;KI-generert innhold kan være feil.">
            <a:extLst>
              <a:ext uri="{FF2B5EF4-FFF2-40B4-BE49-F238E27FC236}">
                <a16:creationId xmlns:a16="http://schemas.microsoft.com/office/drawing/2014/main" id="{AC356FEA-8C84-827A-2E93-121932E9C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9546" r="10620" b="8521"/>
          <a:stretch>
            <a:fillRect/>
          </a:stretch>
        </p:blipFill>
        <p:spPr>
          <a:xfrm>
            <a:off x="667351" y="320040"/>
            <a:ext cx="5063049" cy="3927031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7727BBB-6BAA-F307-8E30-CF0A12C00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496" y="457556"/>
            <a:ext cx="5471160" cy="3651999"/>
          </a:xfrm>
          <a:prstGeom prst="rect">
            <a:avLst/>
          </a:pr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538678-C0F0-2574-4428-0AE8EF2E1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200" b="1"/>
              <a:t>Et trygt skolemiljø!</a:t>
            </a:r>
          </a:p>
          <a:p>
            <a:pPr marL="0" indent="0">
              <a:buNone/>
            </a:pPr>
            <a:r>
              <a:rPr lang="nb-NO" sz="2200" b="1"/>
              <a:t>Faglig og sosialt engasjerte elever! </a:t>
            </a:r>
          </a:p>
          <a:p>
            <a:pPr marL="0" indent="0">
              <a:buNone/>
            </a:pPr>
            <a:r>
              <a:rPr lang="nb-NO" sz="2200" b="1"/>
              <a:t>Ambisiøse og dedikerte voksne!</a:t>
            </a:r>
          </a:p>
          <a:p>
            <a:pPr marL="0" indent="0">
              <a:buNone/>
            </a:pPr>
            <a:endParaRPr lang="nb-NO" sz="2200" b="1"/>
          </a:p>
        </p:txBody>
      </p:sp>
    </p:spTree>
    <p:extLst>
      <p:ext uri="{BB962C8B-B14F-4D97-AF65-F5344CB8AC3E}">
        <p14:creationId xmlns:p14="http://schemas.microsoft.com/office/powerpoint/2010/main" val="7810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94152D-0560-3E24-CDB5-F61D2FAA4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nb-NO" sz="5200"/>
              <a:t>Vi satser på 8.trinn!</a:t>
            </a:r>
          </a:p>
        </p:txBody>
      </p:sp>
      <p:graphicFrame>
        <p:nvGraphicFramePr>
          <p:cNvPr id="30" name="Plassholder for innhold 2">
            <a:extLst>
              <a:ext uri="{FF2B5EF4-FFF2-40B4-BE49-F238E27FC236}">
                <a16:creationId xmlns:a16="http://schemas.microsoft.com/office/drawing/2014/main" id="{31C88217-E3E9-5B58-EFF2-9D3D89319B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62540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5372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F395613-82AF-31F0-B262-50F83D32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nb-NO" sz="3800" dirty="0"/>
              <a:t>Hvorfor 8.trinnsatsningen på Granstangen?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Plassholder for innhold 3">
            <a:extLst>
              <a:ext uri="{FF2B5EF4-FFF2-40B4-BE49-F238E27FC236}">
                <a16:creationId xmlns:a16="http://schemas.microsoft.com/office/drawing/2014/main" id="{1257A80F-443B-8D2B-1CE5-4670F558B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67249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3452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28998E-9CFF-95D0-1F0C-40FA6E1B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b-NO" sz="4200" dirty="0"/>
              <a:t>Pedagogisk kvarter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E7816F-C49F-F3EB-0209-3B95B13B5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/>
          </a:bodyPr>
          <a:lstStyle/>
          <a:p>
            <a:r>
              <a:rPr lang="nb-NO" sz="1600"/>
              <a:t>15 minutter i starten av skoledagen hvor læreren sjekker inn elevene og påser at de er klare for skoledagen, samler mobiler, fører fravær</a:t>
            </a:r>
          </a:p>
          <a:p>
            <a:r>
              <a:rPr lang="nb-NO" sz="1600"/>
              <a:t>15 minutter for elevene og komme seg på plass, snakke om løst og fast, gjøre ulike aktiviteter sammen – bli klar for skoledagen</a:t>
            </a:r>
          </a:p>
          <a:p>
            <a:endParaRPr lang="nb-NO" sz="1500"/>
          </a:p>
          <a:p>
            <a:pPr marL="0" indent="0">
              <a:buNone/>
            </a:pPr>
            <a:r>
              <a:rPr lang="nb-NO" sz="2000"/>
              <a:t>Vi ser at pedagogisk kvarter har bidratt til bedre relasjoner i klassene, mindre forstyrrelser av undervisning, mye mindre vandring og skulk</a:t>
            </a:r>
          </a:p>
        </p:txBody>
      </p:sp>
      <p:pic>
        <p:nvPicPr>
          <p:cNvPr id="5" name="Bilde 4" descr="Et bilde som inneholder klær, stol, innendørs, møbler&#10;&#10;KI-generert innhold kan være feil.">
            <a:extLst>
              <a:ext uri="{FF2B5EF4-FFF2-40B4-BE49-F238E27FC236}">
                <a16:creationId xmlns:a16="http://schemas.microsoft.com/office/drawing/2014/main" id="{9D926CD9-4032-2897-C6B7-FD2ABAA9C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7861" b="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331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tekst, brev, bok, papir&#10;&#10;KI-generert innhold kan være feil.">
            <a:extLst>
              <a:ext uri="{FF2B5EF4-FFF2-40B4-BE49-F238E27FC236}">
                <a16:creationId xmlns:a16="http://schemas.microsoft.com/office/drawing/2014/main" id="{304A3041-955A-D997-4783-D39B326F4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A9247CD-325A-E9D9-1DB8-B6E5CF08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 dirty="0"/>
              <a:t>Eleveksperter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7383E9A6-8E51-773F-DAB3-7229DF2330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481634"/>
              </p:ext>
            </p:extLst>
          </p:nvPr>
        </p:nvGraphicFramePr>
        <p:xfrm>
          <a:off x="83820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192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191533-9B8B-D195-0765-AC1B5E9F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nb-NO" sz="4100" dirty="0"/>
              <a:t>Skolebiblioteket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56ACC4-F333-AD43-5C54-F3905590B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r>
              <a:rPr lang="nb-NO" sz="2000" dirty="0"/>
              <a:t>Elevaktivt og inspirerende bibliotek</a:t>
            </a:r>
          </a:p>
          <a:p>
            <a:r>
              <a:rPr lang="nb-NO" sz="2000" dirty="0"/>
              <a:t>Veldig populært sted å være for elevene på alle trinn</a:t>
            </a:r>
          </a:p>
          <a:p>
            <a:r>
              <a:rPr lang="nb-NO" sz="2000"/>
              <a:t>Biblioteksråd</a:t>
            </a:r>
            <a:endParaRPr lang="nb-NO" sz="2000" dirty="0"/>
          </a:p>
          <a:p>
            <a:r>
              <a:rPr lang="nb-NO" sz="2000" dirty="0"/>
              <a:t>Konkurranser og aktiviteter hver dag</a:t>
            </a:r>
          </a:p>
          <a:p>
            <a:r>
              <a:rPr lang="nb-NO" sz="2000" dirty="0"/>
              <a:t>Bokinnkjøp basert på elevenes ønsker</a:t>
            </a:r>
          </a:p>
        </p:txBody>
      </p:sp>
      <p:pic>
        <p:nvPicPr>
          <p:cNvPr id="5" name="Bilde 4" descr="Et bilde som inneholder tekst, plakat, nellik, tegnefilm&#10;&#10;KI-generert innhold kan være feil.">
            <a:extLst>
              <a:ext uri="{FF2B5EF4-FFF2-40B4-BE49-F238E27FC236}">
                <a16:creationId xmlns:a16="http://schemas.microsoft.com/office/drawing/2014/main" id="{F7964457-C3FC-75D6-3A36-9DEC8229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5" r="1" b="20068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355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D11A1E-D4EA-1B16-D083-83D9F64F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56" y="299341"/>
            <a:ext cx="10515600" cy="1325563"/>
          </a:xfrm>
        </p:spPr>
        <p:txBody>
          <a:bodyPr>
            <a:normAutofit/>
          </a:bodyPr>
          <a:lstStyle/>
          <a:p>
            <a:r>
              <a:rPr lang="nb-NO" sz="4000" b="1" dirty="0"/>
              <a:t>Drømmeskolen = Elevmentorer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BBD5000-7055-67A3-1320-02C9AFA09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071" y="1624904"/>
            <a:ext cx="5218063" cy="4101640"/>
          </a:xfrm>
          <a:prstGeom prst="rect">
            <a:avLst/>
          </a:prstGeom>
        </p:spPr>
      </p:pic>
      <p:pic>
        <p:nvPicPr>
          <p:cNvPr id="6" name="Bilde 5" descr="Et bilde som inneholder tekst, skjermbilde, Font, design&#10;&#10;KI-generert innhold kan være feil.">
            <a:extLst>
              <a:ext uri="{FF2B5EF4-FFF2-40B4-BE49-F238E27FC236}">
                <a16:creationId xmlns:a16="http://schemas.microsoft.com/office/drawing/2014/main" id="{154684FA-A67F-15BE-4C89-AB272226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27" y="182551"/>
            <a:ext cx="4781280" cy="6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79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7B9224F7E9AD47BB7414E28C08EEB0" ma:contentTypeVersion="12" ma:contentTypeDescription="Opprett et nytt dokument." ma:contentTypeScope="" ma:versionID="030dc8fb7df7a624d44875b97a7565e0">
  <xsd:schema xmlns:xsd="http://www.w3.org/2001/XMLSchema" xmlns:xs="http://www.w3.org/2001/XMLSchema" xmlns:p="http://schemas.microsoft.com/office/2006/metadata/properties" xmlns:ns2="bf918dd0-0222-46a2-abff-4f7fc52c3667" xmlns:ns3="5f2b143e-b382-48ba-8f30-df61eec3b4da" targetNamespace="http://schemas.microsoft.com/office/2006/metadata/properties" ma:root="true" ma:fieldsID="dcf7a68c0a804d09e958c85d7478984f" ns2:_="" ns3:_="">
    <xsd:import namespace="bf918dd0-0222-46a2-abff-4f7fc52c3667"/>
    <xsd:import namespace="5f2b143e-b382-48ba-8f30-df61eec3b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18dd0-0222-46a2-abff-4f7fc52c3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d2bf785b-8fef-4b70-b2f9-38d45fd2c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b143e-b382-48ba-8f30-df61eec3b4d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67c3ad2-926b-4928-ab8d-07e0072f05a2}" ma:internalName="TaxCatchAll" ma:showField="CatchAllData" ma:web="5f2b143e-b382-48ba-8f30-df61eec3b4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2b143e-b382-48ba-8f30-df61eec3b4da" xsi:nil="true"/>
    <lcf76f155ced4ddcb4097134ff3c332f xmlns="bf918dd0-0222-46a2-abff-4f7fc52c366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44EE09-45A1-40C1-965E-05CC67CCAE36}">
  <ds:schemaRefs>
    <ds:schemaRef ds:uri="5f2b143e-b382-48ba-8f30-df61eec3b4da"/>
    <ds:schemaRef ds:uri="bf918dd0-0222-46a2-abff-4f7fc52c36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61B5697-C78E-4D1B-AD08-D22CF9556F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7B8399-BC97-434A-92AF-B05432F4910F}">
  <ds:schemaRefs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5f2b143e-b382-48ba-8f30-df61eec3b4da"/>
    <ds:schemaRef ds:uri="bf918dd0-0222-46a2-abff-4f7fc52c3667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a5a66368-d49e-4bf5-af9a-6ccbf48e6655}" enabled="0" method="" siteId="{a5a66368-d49e-4bf5-af9a-6ccbf48e665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Widescreen</PresentationFormat>
  <Paragraphs>130</Paragraphs>
  <Slides>16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Office-tema</vt:lpstr>
      <vt:lpstr>Velkommen til Granstangen skole!</vt:lpstr>
      <vt:lpstr>Granstangen skole</vt:lpstr>
      <vt:lpstr>Hva er viktig for oss?</vt:lpstr>
      <vt:lpstr>Vi satser på 8.trinn!</vt:lpstr>
      <vt:lpstr>Hvorfor 8.trinnsatsningen på Granstangen?</vt:lpstr>
      <vt:lpstr>Pedagogisk kvarter</vt:lpstr>
      <vt:lpstr>Eleveksperter</vt:lpstr>
      <vt:lpstr>Skolebiblioteket</vt:lpstr>
      <vt:lpstr>Drømmeskolen = Elevmentorer</vt:lpstr>
      <vt:lpstr>Et svært positivt år på Granstangen!</vt:lpstr>
      <vt:lpstr>Elev-undersøkelsen 2025</vt:lpstr>
      <vt:lpstr>Et viktig og godt samarbeid mellom skolene</vt:lpstr>
      <vt:lpstr>Skole – hjem samarbeidet</vt:lpstr>
      <vt:lpstr>Hjemmearbeid og vurderinger</vt:lpstr>
      <vt:lpstr>Når vi nærmer oss</vt:lpstr>
      <vt:lpstr>Spørsmål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Heidi Irene Lindberg Augestad</dc:creator>
  <cp:lastModifiedBy>Saira Khan</cp:lastModifiedBy>
  <cp:revision>1</cp:revision>
  <dcterms:created xsi:type="dcterms:W3CDTF">2026-02-28T17:19:36Z</dcterms:created>
  <dcterms:modified xsi:type="dcterms:W3CDTF">2026-03-06T10:59:01Z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0x0101005B7B9224F7E9AD47BB7414E28C08EEB0</vt:lpwstr>
  </property>
  <property fmtid="{D5CDD505-2E9C-101B-9397-08002B2CF9AE}" pid="3" name="MediaServiceImageTags">
    <vt:lpwstr/>
  </property>
</Properties>
</file>